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57" r:id="rId3"/>
    <p:sldId id="340" r:id="rId4"/>
    <p:sldId id="350" r:id="rId5"/>
    <p:sldId id="343" r:id="rId6"/>
    <p:sldId id="351" r:id="rId7"/>
    <p:sldId id="344" r:id="rId8"/>
    <p:sldId id="345" r:id="rId9"/>
    <p:sldId id="346" r:id="rId10"/>
    <p:sldId id="347" r:id="rId11"/>
    <p:sldId id="348" r:id="rId12"/>
    <p:sldId id="349" r:id="rId13"/>
    <p:sldId id="352" r:id="rId14"/>
    <p:sldId id="353" r:id="rId15"/>
    <p:sldId id="354" r:id="rId16"/>
    <p:sldId id="355" r:id="rId17"/>
    <p:sldId id="356" r:id="rId18"/>
    <p:sldId id="341" r:id="rId19"/>
    <p:sldId id="342" r:id="rId20"/>
    <p:sldId id="295" r:id="rId21"/>
    <p:sldId id="298" r:id="rId22"/>
    <p:sldId id="305" r:id="rId23"/>
    <p:sldId id="309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C36"/>
    <a:srgbClr val="A1574F"/>
    <a:srgbClr val="DFDC54"/>
    <a:srgbClr val="D5ED43"/>
    <a:srgbClr val="E555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67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0C30E-67D4-4035-ABA8-580927B2CC1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D53580-FFCE-484A-828F-23B87D16A584}">
      <dgm:prSet phldrT="[Text]"/>
      <dgm:spPr/>
      <dgm:t>
        <a:bodyPr/>
        <a:lstStyle/>
        <a:p>
          <a:r>
            <a:rPr lang="en-US" dirty="0"/>
            <a:t>Introduction to </a:t>
          </a:r>
          <a:r>
            <a:rPr lang="en-US" dirty="0" smtClean="0"/>
            <a:t>Hans AMS</a:t>
          </a:r>
          <a:endParaRPr lang="en-US" dirty="0"/>
        </a:p>
      </dgm:t>
    </dgm:pt>
    <dgm:pt modelId="{6CA260B5-2D7C-45C1-BED9-33FDDFCBE369}" type="parTrans" cxnId="{8A71D4A6-6A72-43BF-9179-F643CF0489B3}">
      <dgm:prSet/>
      <dgm:spPr/>
      <dgm:t>
        <a:bodyPr/>
        <a:lstStyle/>
        <a:p>
          <a:endParaRPr lang="en-US"/>
        </a:p>
      </dgm:t>
    </dgm:pt>
    <dgm:pt modelId="{8D422AAE-35B1-43CC-AD9E-BA8F0EAFC713}" type="sibTrans" cxnId="{8A71D4A6-6A72-43BF-9179-F643CF0489B3}">
      <dgm:prSet/>
      <dgm:spPr/>
      <dgm:t>
        <a:bodyPr/>
        <a:lstStyle/>
        <a:p>
          <a:endParaRPr lang="en-US"/>
        </a:p>
      </dgm:t>
    </dgm:pt>
    <dgm:pt modelId="{8DB8435C-E506-44BF-921D-DDA8954052F9}">
      <dgm:prSet phldrT="[Text]"/>
      <dgm:spPr/>
      <dgm:t>
        <a:bodyPr/>
        <a:lstStyle/>
        <a:p>
          <a:r>
            <a:rPr lang="en-US" dirty="0" smtClean="0"/>
            <a:t>Hans AMS: Benefits </a:t>
          </a:r>
          <a:r>
            <a:rPr lang="en-US" dirty="0"/>
            <a:t>and Features</a:t>
          </a:r>
        </a:p>
      </dgm:t>
    </dgm:pt>
    <dgm:pt modelId="{C2DDC8BB-8DEE-489F-A398-508A8CDF03E6}" type="parTrans" cxnId="{651C9B94-CCC8-48F2-BFDD-EE2C4A29B36D}">
      <dgm:prSet/>
      <dgm:spPr/>
      <dgm:t>
        <a:bodyPr/>
        <a:lstStyle/>
        <a:p>
          <a:endParaRPr lang="en-US"/>
        </a:p>
      </dgm:t>
    </dgm:pt>
    <dgm:pt modelId="{366B4981-5C2B-4817-BAC4-DD88D3907F9B}" type="sibTrans" cxnId="{651C9B94-CCC8-48F2-BFDD-EE2C4A29B36D}">
      <dgm:prSet/>
      <dgm:spPr/>
      <dgm:t>
        <a:bodyPr/>
        <a:lstStyle/>
        <a:p>
          <a:endParaRPr lang="en-US"/>
        </a:p>
      </dgm:t>
    </dgm:pt>
    <dgm:pt modelId="{5C8B46CD-CE7C-4DD5-854E-6DCC99EFBB41}">
      <dgm:prSet phldrT="[Text]"/>
      <dgm:spPr/>
      <dgm:t>
        <a:bodyPr/>
        <a:lstStyle/>
        <a:p>
          <a:r>
            <a:rPr lang="en-US" dirty="0"/>
            <a:t>Overview: Hans Infomatic</a:t>
          </a:r>
        </a:p>
      </dgm:t>
    </dgm:pt>
    <dgm:pt modelId="{350A7D69-E35B-45BB-8A8C-3971F647F8BD}" type="parTrans" cxnId="{3321FC82-87BC-4607-A95D-5A6E9D50FC85}">
      <dgm:prSet/>
      <dgm:spPr/>
      <dgm:t>
        <a:bodyPr/>
        <a:lstStyle/>
        <a:p>
          <a:endParaRPr lang="en-US"/>
        </a:p>
      </dgm:t>
    </dgm:pt>
    <dgm:pt modelId="{9D6450DB-235E-47B7-B6CB-C153C0CCBCDD}" type="sibTrans" cxnId="{3321FC82-87BC-4607-A95D-5A6E9D50FC85}">
      <dgm:prSet/>
      <dgm:spPr/>
      <dgm:t>
        <a:bodyPr/>
        <a:lstStyle/>
        <a:p>
          <a:endParaRPr lang="en-US"/>
        </a:p>
      </dgm:t>
    </dgm:pt>
    <dgm:pt modelId="{8AE1107A-C08C-4D56-9131-BAEEE3AF70F9}" type="pres">
      <dgm:prSet presAssocID="{2290C30E-67D4-4035-ABA8-580927B2CC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4DDD64-6C32-48B7-B193-25F4E60346DC}" type="pres">
      <dgm:prSet presAssocID="{75D53580-FFCE-484A-828F-23B87D16A584}" presName="parentLin" presStyleCnt="0"/>
      <dgm:spPr/>
    </dgm:pt>
    <dgm:pt modelId="{2BE76F6F-38EC-4AA0-A06E-54956E9825AE}" type="pres">
      <dgm:prSet presAssocID="{75D53580-FFCE-484A-828F-23B87D16A58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4DF4DEA-E6FE-4DB0-9724-3C5084520935}" type="pres">
      <dgm:prSet presAssocID="{75D53580-FFCE-484A-828F-23B87D16A58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5D7DD-DDE1-42AC-8C5D-9C5AC0E4AD9B}" type="pres">
      <dgm:prSet presAssocID="{75D53580-FFCE-484A-828F-23B87D16A584}" presName="negativeSpace" presStyleCnt="0"/>
      <dgm:spPr/>
    </dgm:pt>
    <dgm:pt modelId="{8793727A-052A-468F-B68C-87C55AB54106}" type="pres">
      <dgm:prSet presAssocID="{75D53580-FFCE-484A-828F-23B87D16A584}" presName="childText" presStyleLbl="conFgAcc1" presStyleIdx="0" presStyleCnt="3">
        <dgm:presLayoutVars>
          <dgm:bulletEnabled val="1"/>
        </dgm:presLayoutVars>
      </dgm:prSet>
      <dgm:spPr/>
    </dgm:pt>
    <dgm:pt modelId="{233F038A-E297-47B0-AFE7-34E3021F3FE8}" type="pres">
      <dgm:prSet presAssocID="{8D422AAE-35B1-43CC-AD9E-BA8F0EAFC713}" presName="spaceBetweenRectangles" presStyleCnt="0"/>
      <dgm:spPr/>
    </dgm:pt>
    <dgm:pt modelId="{59987895-4D4D-425A-833B-CE52C737C4BA}" type="pres">
      <dgm:prSet presAssocID="{8DB8435C-E506-44BF-921D-DDA8954052F9}" presName="parentLin" presStyleCnt="0"/>
      <dgm:spPr/>
    </dgm:pt>
    <dgm:pt modelId="{BFAE56F3-95DC-47AA-89BF-A7ADFCCFAC96}" type="pres">
      <dgm:prSet presAssocID="{8DB8435C-E506-44BF-921D-DDA8954052F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6E5B8A-8434-45D4-B0CA-3031DD1CFE5B}" type="pres">
      <dgm:prSet presAssocID="{8DB8435C-E506-44BF-921D-DDA8954052F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58DDE-F258-4B16-AADC-BB16E9E90647}" type="pres">
      <dgm:prSet presAssocID="{8DB8435C-E506-44BF-921D-DDA8954052F9}" presName="negativeSpace" presStyleCnt="0"/>
      <dgm:spPr/>
    </dgm:pt>
    <dgm:pt modelId="{7E0DF370-1621-43F1-84E9-1BD3E7E922CB}" type="pres">
      <dgm:prSet presAssocID="{8DB8435C-E506-44BF-921D-DDA8954052F9}" presName="childText" presStyleLbl="conFgAcc1" presStyleIdx="1" presStyleCnt="3">
        <dgm:presLayoutVars>
          <dgm:bulletEnabled val="1"/>
        </dgm:presLayoutVars>
      </dgm:prSet>
      <dgm:spPr/>
    </dgm:pt>
    <dgm:pt modelId="{89202F12-1F6A-4C17-9BE3-D4FC799B2F67}" type="pres">
      <dgm:prSet presAssocID="{366B4981-5C2B-4817-BAC4-DD88D3907F9B}" presName="spaceBetweenRectangles" presStyleCnt="0"/>
      <dgm:spPr/>
    </dgm:pt>
    <dgm:pt modelId="{F60A2999-2628-44AA-B061-786BA48109AB}" type="pres">
      <dgm:prSet presAssocID="{5C8B46CD-CE7C-4DD5-854E-6DCC99EFBB41}" presName="parentLin" presStyleCnt="0"/>
      <dgm:spPr/>
    </dgm:pt>
    <dgm:pt modelId="{6037C61C-71A8-487F-94F6-C4AAC0A09789}" type="pres">
      <dgm:prSet presAssocID="{5C8B46CD-CE7C-4DD5-854E-6DCC99EFBB4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B2C8894-E0DF-4B85-9ED1-043414B635B5}" type="pres">
      <dgm:prSet presAssocID="{5C8B46CD-CE7C-4DD5-854E-6DCC99EFBB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9090E-0749-4AF7-ABD9-0C04201F57F2}" type="pres">
      <dgm:prSet presAssocID="{5C8B46CD-CE7C-4DD5-854E-6DCC99EFBB41}" presName="negativeSpace" presStyleCnt="0"/>
      <dgm:spPr/>
    </dgm:pt>
    <dgm:pt modelId="{2D3FC047-CA4D-43BD-B5D0-27520CA98773}" type="pres">
      <dgm:prSet presAssocID="{5C8B46CD-CE7C-4DD5-854E-6DCC99EFBB4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71D4A6-6A72-43BF-9179-F643CF0489B3}" srcId="{2290C30E-67D4-4035-ABA8-580927B2CC14}" destId="{75D53580-FFCE-484A-828F-23B87D16A584}" srcOrd="0" destOrd="0" parTransId="{6CA260B5-2D7C-45C1-BED9-33FDDFCBE369}" sibTransId="{8D422AAE-35B1-43CC-AD9E-BA8F0EAFC713}"/>
    <dgm:cxn modelId="{651C9B94-CCC8-48F2-BFDD-EE2C4A29B36D}" srcId="{2290C30E-67D4-4035-ABA8-580927B2CC14}" destId="{8DB8435C-E506-44BF-921D-DDA8954052F9}" srcOrd="1" destOrd="0" parTransId="{C2DDC8BB-8DEE-489F-A398-508A8CDF03E6}" sibTransId="{366B4981-5C2B-4817-BAC4-DD88D3907F9B}"/>
    <dgm:cxn modelId="{245EDD7C-489E-4595-AF90-4086F140D86D}" type="presOf" srcId="{5C8B46CD-CE7C-4DD5-854E-6DCC99EFBB41}" destId="{DB2C8894-E0DF-4B85-9ED1-043414B635B5}" srcOrd="1" destOrd="0" presId="urn:microsoft.com/office/officeart/2005/8/layout/list1"/>
    <dgm:cxn modelId="{3321FC82-87BC-4607-A95D-5A6E9D50FC85}" srcId="{2290C30E-67D4-4035-ABA8-580927B2CC14}" destId="{5C8B46CD-CE7C-4DD5-854E-6DCC99EFBB41}" srcOrd="2" destOrd="0" parTransId="{350A7D69-E35B-45BB-8A8C-3971F647F8BD}" sibTransId="{9D6450DB-235E-47B7-B6CB-C153C0CCBCDD}"/>
    <dgm:cxn modelId="{BF4DCF8A-9711-475D-AE84-3918074AEC05}" type="presOf" srcId="{75D53580-FFCE-484A-828F-23B87D16A584}" destId="{B4DF4DEA-E6FE-4DB0-9724-3C5084520935}" srcOrd="1" destOrd="0" presId="urn:microsoft.com/office/officeart/2005/8/layout/list1"/>
    <dgm:cxn modelId="{8E79F2CA-5637-4C1C-B74B-AE6141C01A6A}" type="presOf" srcId="{8DB8435C-E506-44BF-921D-DDA8954052F9}" destId="{BFAE56F3-95DC-47AA-89BF-A7ADFCCFAC96}" srcOrd="0" destOrd="0" presId="urn:microsoft.com/office/officeart/2005/8/layout/list1"/>
    <dgm:cxn modelId="{1DB939C4-C758-4008-85BE-FE381CD7D2AB}" type="presOf" srcId="{75D53580-FFCE-484A-828F-23B87D16A584}" destId="{2BE76F6F-38EC-4AA0-A06E-54956E9825AE}" srcOrd="0" destOrd="0" presId="urn:microsoft.com/office/officeart/2005/8/layout/list1"/>
    <dgm:cxn modelId="{026CBC7C-082B-4A9C-A30B-48A1A74E4FAB}" type="presOf" srcId="{5C8B46CD-CE7C-4DD5-854E-6DCC99EFBB41}" destId="{6037C61C-71A8-487F-94F6-C4AAC0A09789}" srcOrd="0" destOrd="0" presId="urn:microsoft.com/office/officeart/2005/8/layout/list1"/>
    <dgm:cxn modelId="{6C1A19EE-6528-4554-A18D-C9C598DAA92A}" type="presOf" srcId="{8DB8435C-E506-44BF-921D-DDA8954052F9}" destId="{5A6E5B8A-8434-45D4-B0CA-3031DD1CFE5B}" srcOrd="1" destOrd="0" presId="urn:microsoft.com/office/officeart/2005/8/layout/list1"/>
    <dgm:cxn modelId="{AF50AE09-8AAF-4474-90DB-F6E5B300DD2C}" type="presOf" srcId="{2290C30E-67D4-4035-ABA8-580927B2CC14}" destId="{8AE1107A-C08C-4D56-9131-BAEEE3AF70F9}" srcOrd="0" destOrd="0" presId="urn:microsoft.com/office/officeart/2005/8/layout/list1"/>
    <dgm:cxn modelId="{2DD1DCED-EC54-47B3-931E-D9A169582F26}" type="presParOf" srcId="{8AE1107A-C08C-4D56-9131-BAEEE3AF70F9}" destId="{364DDD64-6C32-48B7-B193-25F4E60346DC}" srcOrd="0" destOrd="0" presId="urn:microsoft.com/office/officeart/2005/8/layout/list1"/>
    <dgm:cxn modelId="{FB96DF9E-3FAF-4271-9B89-DB74B05627B8}" type="presParOf" srcId="{364DDD64-6C32-48B7-B193-25F4E60346DC}" destId="{2BE76F6F-38EC-4AA0-A06E-54956E9825AE}" srcOrd="0" destOrd="0" presId="urn:microsoft.com/office/officeart/2005/8/layout/list1"/>
    <dgm:cxn modelId="{F5B7045F-D7E6-44C1-8769-81461BEB401F}" type="presParOf" srcId="{364DDD64-6C32-48B7-B193-25F4E60346DC}" destId="{B4DF4DEA-E6FE-4DB0-9724-3C5084520935}" srcOrd="1" destOrd="0" presId="urn:microsoft.com/office/officeart/2005/8/layout/list1"/>
    <dgm:cxn modelId="{62843BA1-9028-45B7-BF79-DCC4EC95056A}" type="presParOf" srcId="{8AE1107A-C08C-4D56-9131-BAEEE3AF70F9}" destId="{5055D7DD-DDE1-42AC-8C5D-9C5AC0E4AD9B}" srcOrd="1" destOrd="0" presId="urn:microsoft.com/office/officeart/2005/8/layout/list1"/>
    <dgm:cxn modelId="{BD00670B-3337-4E8F-9513-BBE0EFD3C6A7}" type="presParOf" srcId="{8AE1107A-C08C-4D56-9131-BAEEE3AF70F9}" destId="{8793727A-052A-468F-B68C-87C55AB54106}" srcOrd="2" destOrd="0" presId="urn:microsoft.com/office/officeart/2005/8/layout/list1"/>
    <dgm:cxn modelId="{8A0B6282-E6EF-4D9C-AB1A-3BC1D06A9005}" type="presParOf" srcId="{8AE1107A-C08C-4D56-9131-BAEEE3AF70F9}" destId="{233F038A-E297-47B0-AFE7-34E3021F3FE8}" srcOrd="3" destOrd="0" presId="urn:microsoft.com/office/officeart/2005/8/layout/list1"/>
    <dgm:cxn modelId="{163B7263-1027-4E43-9456-9A1E77762C9A}" type="presParOf" srcId="{8AE1107A-C08C-4D56-9131-BAEEE3AF70F9}" destId="{59987895-4D4D-425A-833B-CE52C737C4BA}" srcOrd="4" destOrd="0" presId="urn:microsoft.com/office/officeart/2005/8/layout/list1"/>
    <dgm:cxn modelId="{888B5E26-8F4B-4BF1-8868-6F54EF9A0DA0}" type="presParOf" srcId="{59987895-4D4D-425A-833B-CE52C737C4BA}" destId="{BFAE56F3-95DC-47AA-89BF-A7ADFCCFAC96}" srcOrd="0" destOrd="0" presId="urn:microsoft.com/office/officeart/2005/8/layout/list1"/>
    <dgm:cxn modelId="{41C2BB01-7526-4D87-8946-4A671023FD04}" type="presParOf" srcId="{59987895-4D4D-425A-833B-CE52C737C4BA}" destId="{5A6E5B8A-8434-45D4-B0CA-3031DD1CFE5B}" srcOrd="1" destOrd="0" presId="urn:microsoft.com/office/officeart/2005/8/layout/list1"/>
    <dgm:cxn modelId="{17042970-4DBE-4962-948C-213BD4625160}" type="presParOf" srcId="{8AE1107A-C08C-4D56-9131-BAEEE3AF70F9}" destId="{CF058DDE-F258-4B16-AADC-BB16E9E90647}" srcOrd="5" destOrd="0" presId="urn:microsoft.com/office/officeart/2005/8/layout/list1"/>
    <dgm:cxn modelId="{05A0868D-E165-4FDE-B04C-C29B44BA9C1D}" type="presParOf" srcId="{8AE1107A-C08C-4D56-9131-BAEEE3AF70F9}" destId="{7E0DF370-1621-43F1-84E9-1BD3E7E922CB}" srcOrd="6" destOrd="0" presId="urn:microsoft.com/office/officeart/2005/8/layout/list1"/>
    <dgm:cxn modelId="{0BAC08BC-4CE6-4D76-B77D-FB785AA5A9A1}" type="presParOf" srcId="{8AE1107A-C08C-4D56-9131-BAEEE3AF70F9}" destId="{89202F12-1F6A-4C17-9BE3-D4FC799B2F67}" srcOrd="7" destOrd="0" presId="urn:microsoft.com/office/officeart/2005/8/layout/list1"/>
    <dgm:cxn modelId="{A488BA1C-131E-4CAC-96B4-0E29D953E0F7}" type="presParOf" srcId="{8AE1107A-C08C-4D56-9131-BAEEE3AF70F9}" destId="{F60A2999-2628-44AA-B061-786BA48109AB}" srcOrd="8" destOrd="0" presId="urn:microsoft.com/office/officeart/2005/8/layout/list1"/>
    <dgm:cxn modelId="{9CDEEF1E-B8AF-46A0-9448-E7D9266BA361}" type="presParOf" srcId="{F60A2999-2628-44AA-B061-786BA48109AB}" destId="{6037C61C-71A8-487F-94F6-C4AAC0A09789}" srcOrd="0" destOrd="0" presId="urn:microsoft.com/office/officeart/2005/8/layout/list1"/>
    <dgm:cxn modelId="{C9031950-7C5E-4899-8044-84AA9BD09724}" type="presParOf" srcId="{F60A2999-2628-44AA-B061-786BA48109AB}" destId="{DB2C8894-E0DF-4B85-9ED1-043414B635B5}" srcOrd="1" destOrd="0" presId="urn:microsoft.com/office/officeart/2005/8/layout/list1"/>
    <dgm:cxn modelId="{88C5E1D5-B43C-4530-9406-103E5F98F4D7}" type="presParOf" srcId="{8AE1107A-C08C-4D56-9131-BAEEE3AF70F9}" destId="{65E9090E-0749-4AF7-ABD9-0C04201F57F2}" srcOrd="9" destOrd="0" presId="urn:microsoft.com/office/officeart/2005/8/layout/list1"/>
    <dgm:cxn modelId="{476FD121-3F2E-47A6-BCCE-1369B296206C}" type="presParOf" srcId="{8AE1107A-C08C-4D56-9131-BAEEE3AF70F9}" destId="{2D3FC047-CA4D-43BD-B5D0-27520CA98773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87204-B4D5-4757-8AC4-BBBAE66E39F3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D253AE29-FD8D-4BB5-9A64-8FBC70240646}">
      <dgm:prSet phldrT="[Text]"/>
      <dgm:spPr/>
      <dgm:t>
        <a:bodyPr/>
        <a:lstStyle/>
        <a:p>
          <a:r>
            <a:rPr lang="en-US" dirty="0" smtClean="0"/>
            <a:t>Automated system to file shipment data electronically to ICEGATE</a:t>
          </a:r>
          <a:endParaRPr lang="en-US" dirty="0"/>
        </a:p>
      </dgm:t>
    </dgm:pt>
    <dgm:pt modelId="{991D4DA8-B2FC-47C0-80FD-10B2249ECE74}" type="parTrans" cxnId="{989C2D50-FD02-4D6C-A615-74A6B9BA415C}">
      <dgm:prSet/>
      <dgm:spPr/>
      <dgm:t>
        <a:bodyPr/>
        <a:lstStyle/>
        <a:p>
          <a:endParaRPr lang="en-US"/>
        </a:p>
      </dgm:t>
    </dgm:pt>
    <dgm:pt modelId="{90C736AD-4665-4E71-89A6-924E97269798}" type="sibTrans" cxnId="{989C2D50-FD02-4D6C-A615-74A6B9BA415C}">
      <dgm:prSet/>
      <dgm:spPr/>
      <dgm:t>
        <a:bodyPr/>
        <a:lstStyle/>
        <a:p>
          <a:endParaRPr lang="en-US"/>
        </a:p>
      </dgm:t>
    </dgm:pt>
    <dgm:pt modelId="{E581AFC2-F008-4C98-8E23-62132837D29C}">
      <dgm:prSet phldrT="[Text]"/>
      <dgm:spPr/>
      <dgm:t>
        <a:bodyPr/>
        <a:lstStyle/>
        <a:p>
          <a:r>
            <a:rPr lang="en-US" dirty="0" smtClean="0"/>
            <a:t>Security enabled with Digital Signatures</a:t>
          </a:r>
        </a:p>
      </dgm:t>
    </dgm:pt>
    <dgm:pt modelId="{CAB2A2FE-F541-4EB7-A77D-21B1E94BA0CF}" type="parTrans" cxnId="{7C7FD079-B69D-47DF-9C8D-893E153B213B}">
      <dgm:prSet/>
      <dgm:spPr/>
      <dgm:t>
        <a:bodyPr/>
        <a:lstStyle/>
        <a:p>
          <a:endParaRPr lang="en-US"/>
        </a:p>
      </dgm:t>
    </dgm:pt>
    <dgm:pt modelId="{179D0960-27FE-418F-91C0-BB85D824C1E4}" type="sibTrans" cxnId="{7C7FD079-B69D-47DF-9C8D-893E153B213B}">
      <dgm:prSet/>
      <dgm:spPr/>
      <dgm:t>
        <a:bodyPr/>
        <a:lstStyle/>
        <a:p>
          <a:endParaRPr lang="en-US"/>
        </a:p>
      </dgm:t>
    </dgm:pt>
    <dgm:pt modelId="{034A3E3A-0CD8-4A95-BAD4-B16938C988BE}">
      <dgm:prSet phldrT="[Text]"/>
      <dgm:spPr/>
      <dgm:t>
        <a:bodyPr/>
        <a:lstStyle/>
        <a:p>
          <a:r>
            <a:rPr lang="en-US" dirty="0" smtClean="0"/>
            <a:t>Facility to generate Delivery Orders</a:t>
          </a:r>
        </a:p>
      </dgm:t>
    </dgm:pt>
    <dgm:pt modelId="{15EFBB2E-C2A8-40E4-BB65-7B5227F9AB89}" type="parTrans" cxnId="{ACD97760-6834-4C32-B007-028CD71BE788}">
      <dgm:prSet/>
      <dgm:spPr/>
      <dgm:t>
        <a:bodyPr/>
        <a:lstStyle/>
        <a:p>
          <a:endParaRPr lang="en-US"/>
        </a:p>
      </dgm:t>
    </dgm:pt>
    <dgm:pt modelId="{CE49875B-7787-4709-A697-8CBA82F1AE94}" type="sibTrans" cxnId="{ACD97760-6834-4C32-B007-028CD71BE788}">
      <dgm:prSet/>
      <dgm:spPr/>
      <dgm:t>
        <a:bodyPr/>
        <a:lstStyle/>
        <a:p>
          <a:endParaRPr lang="en-US"/>
        </a:p>
      </dgm:t>
    </dgm:pt>
    <dgm:pt modelId="{F30C25BF-14A1-436F-A44C-DE268CF18D6B}">
      <dgm:prSet phldrT="[Text]"/>
      <dgm:spPr/>
      <dgm:t>
        <a:bodyPr/>
        <a:lstStyle/>
        <a:p>
          <a:r>
            <a:rPr lang="en-US" dirty="0" smtClean="0"/>
            <a:t>View Positive and Negative acknowledgements in the system</a:t>
          </a:r>
        </a:p>
      </dgm:t>
    </dgm:pt>
    <dgm:pt modelId="{8205C8B4-92B9-4FC9-8825-FBCC50AAEA5C}" type="parTrans" cxnId="{F0B7CADC-88EF-436F-AF2B-6FEB05D55B80}">
      <dgm:prSet/>
      <dgm:spPr/>
      <dgm:t>
        <a:bodyPr/>
        <a:lstStyle/>
        <a:p>
          <a:endParaRPr lang="en-US"/>
        </a:p>
      </dgm:t>
    </dgm:pt>
    <dgm:pt modelId="{589FDE12-7A35-4A7E-8AAE-67759B05507A}" type="sibTrans" cxnId="{F0B7CADC-88EF-436F-AF2B-6FEB05D55B80}">
      <dgm:prSet/>
      <dgm:spPr/>
      <dgm:t>
        <a:bodyPr/>
        <a:lstStyle/>
        <a:p>
          <a:endParaRPr lang="en-US"/>
        </a:p>
      </dgm:t>
    </dgm:pt>
    <dgm:pt modelId="{B0A645AB-A9F2-4F20-84F7-4357528EAF0D}">
      <dgm:prSet phldrT="[Text]"/>
      <dgm:spPr/>
      <dgm:t>
        <a:bodyPr/>
        <a:lstStyle/>
        <a:p>
          <a:r>
            <a:rPr lang="en-US" dirty="0" smtClean="0"/>
            <a:t>Automate data processing through XML, Text file, Excel and IATA messaging </a:t>
          </a:r>
        </a:p>
      </dgm:t>
    </dgm:pt>
    <dgm:pt modelId="{CFBA1D39-7C6C-4964-88CC-54B4D236950A}" type="parTrans" cxnId="{AA6E322D-E48F-4B2D-BA2F-B9FEABCEEB64}">
      <dgm:prSet/>
      <dgm:spPr/>
      <dgm:t>
        <a:bodyPr/>
        <a:lstStyle/>
        <a:p>
          <a:endParaRPr lang="en-US"/>
        </a:p>
      </dgm:t>
    </dgm:pt>
    <dgm:pt modelId="{D1228652-397F-4D7D-88D9-5547DE246388}" type="sibTrans" cxnId="{AA6E322D-E48F-4B2D-BA2F-B9FEABCEEB64}">
      <dgm:prSet/>
      <dgm:spPr/>
      <dgm:t>
        <a:bodyPr/>
        <a:lstStyle/>
        <a:p>
          <a:endParaRPr lang="en-US"/>
        </a:p>
      </dgm:t>
    </dgm:pt>
    <dgm:pt modelId="{9F943329-29BD-45BE-96B2-CDC0066F3F69}">
      <dgm:prSet phldrT="[Text]"/>
      <dgm:spPr/>
      <dgm:t>
        <a:bodyPr/>
        <a:lstStyle/>
        <a:p>
          <a:r>
            <a:rPr lang="en-US" smtClean="0"/>
            <a:t>IGM</a:t>
          </a:r>
          <a:r>
            <a:rPr lang="en-US" dirty="0" smtClean="0"/>
            <a:t>/ EGM, Air Consol (CGM) and Sea Consol Filing</a:t>
          </a:r>
          <a:endParaRPr lang="en-US" dirty="0"/>
        </a:p>
      </dgm:t>
    </dgm:pt>
    <dgm:pt modelId="{F5BD291C-6976-4972-96AD-4E9ABCFBFA86}" type="parTrans" cxnId="{48812A88-043A-4A84-91CD-6FCDA164094C}">
      <dgm:prSet/>
      <dgm:spPr/>
    </dgm:pt>
    <dgm:pt modelId="{17DAF58E-484D-4F6B-AA40-8C3F7CDAA699}" type="sibTrans" cxnId="{48812A88-043A-4A84-91CD-6FCDA164094C}">
      <dgm:prSet/>
      <dgm:spPr/>
    </dgm:pt>
    <dgm:pt modelId="{1C639929-1F29-44D5-AC58-B8C127B53F24}" type="pres">
      <dgm:prSet presAssocID="{59687204-B4D5-4757-8AC4-BBBAE66E39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9DF44-E0A3-45FD-9DCA-80E5AAB5641E}" type="pres">
      <dgm:prSet presAssocID="{D253AE29-FD8D-4BB5-9A64-8FBC7024064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1396A-7C19-49DE-B290-D15AED7ED4EA}" type="pres">
      <dgm:prSet presAssocID="{90C736AD-4665-4E71-89A6-924E97269798}" presName="sibTrans" presStyleCnt="0"/>
      <dgm:spPr/>
      <dgm:t>
        <a:bodyPr/>
        <a:lstStyle/>
        <a:p>
          <a:endParaRPr lang="en-US"/>
        </a:p>
      </dgm:t>
    </dgm:pt>
    <dgm:pt modelId="{0977D8A5-F563-4E73-9076-3D819B502312}" type="pres">
      <dgm:prSet presAssocID="{9F943329-29BD-45BE-96B2-CDC0066F3F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22170-DF82-4740-AE10-5196293AC9E3}" type="pres">
      <dgm:prSet presAssocID="{17DAF58E-484D-4F6B-AA40-8C3F7CDAA699}" presName="sibTrans" presStyleCnt="0"/>
      <dgm:spPr/>
    </dgm:pt>
    <dgm:pt modelId="{F26C2ABB-7286-45CC-AA37-08FD747EB1BB}" type="pres">
      <dgm:prSet presAssocID="{E581AFC2-F008-4C98-8E23-62132837D29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8B23D-D07A-4F22-BE5D-FEE3571D5C0A}" type="pres">
      <dgm:prSet presAssocID="{179D0960-27FE-418F-91C0-BB85D824C1E4}" presName="sibTrans" presStyleCnt="0"/>
      <dgm:spPr/>
      <dgm:t>
        <a:bodyPr/>
        <a:lstStyle/>
        <a:p>
          <a:endParaRPr lang="en-US"/>
        </a:p>
      </dgm:t>
    </dgm:pt>
    <dgm:pt modelId="{FF4028C4-046A-4BCE-BCF3-836854676270}" type="pres">
      <dgm:prSet presAssocID="{034A3E3A-0CD8-4A95-BAD4-B16938C988B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C51C5-8B0F-485F-8780-90495E4627A8}" type="pres">
      <dgm:prSet presAssocID="{CE49875B-7787-4709-A697-8CBA82F1AE94}" presName="sibTrans" presStyleCnt="0"/>
      <dgm:spPr/>
      <dgm:t>
        <a:bodyPr/>
        <a:lstStyle/>
        <a:p>
          <a:endParaRPr lang="en-US"/>
        </a:p>
      </dgm:t>
    </dgm:pt>
    <dgm:pt modelId="{3474FD69-7B27-4B30-BC11-54B4D9848242}" type="pres">
      <dgm:prSet presAssocID="{F30C25BF-14A1-436F-A44C-DE268CF18D6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B9231-AA18-4FCC-BA52-531E9B970BB8}" type="pres">
      <dgm:prSet presAssocID="{589FDE12-7A35-4A7E-8AAE-67759B05507A}" presName="sibTrans" presStyleCnt="0"/>
      <dgm:spPr/>
      <dgm:t>
        <a:bodyPr/>
        <a:lstStyle/>
        <a:p>
          <a:endParaRPr lang="en-US"/>
        </a:p>
      </dgm:t>
    </dgm:pt>
    <dgm:pt modelId="{67C0AFF5-05C7-4801-9335-A8422831F0D2}" type="pres">
      <dgm:prSet presAssocID="{B0A645AB-A9F2-4F20-84F7-4357528EAF0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6E322D-E48F-4B2D-BA2F-B9FEABCEEB64}" srcId="{59687204-B4D5-4757-8AC4-BBBAE66E39F3}" destId="{B0A645AB-A9F2-4F20-84F7-4357528EAF0D}" srcOrd="5" destOrd="0" parTransId="{CFBA1D39-7C6C-4964-88CC-54B4D236950A}" sibTransId="{D1228652-397F-4D7D-88D9-5547DE246388}"/>
    <dgm:cxn modelId="{B934397A-8144-41A3-8209-2CB72B6937C3}" type="presOf" srcId="{59687204-B4D5-4757-8AC4-BBBAE66E39F3}" destId="{1C639929-1F29-44D5-AC58-B8C127B53F24}" srcOrd="0" destOrd="0" presId="urn:microsoft.com/office/officeart/2005/8/layout/default"/>
    <dgm:cxn modelId="{F0B7CADC-88EF-436F-AF2B-6FEB05D55B80}" srcId="{59687204-B4D5-4757-8AC4-BBBAE66E39F3}" destId="{F30C25BF-14A1-436F-A44C-DE268CF18D6B}" srcOrd="4" destOrd="0" parTransId="{8205C8B4-92B9-4FC9-8825-FBCC50AAEA5C}" sibTransId="{589FDE12-7A35-4A7E-8AAE-67759B05507A}"/>
    <dgm:cxn modelId="{F6698365-D7DB-4B21-9522-247400B32379}" type="presOf" srcId="{9F943329-29BD-45BE-96B2-CDC0066F3F69}" destId="{0977D8A5-F563-4E73-9076-3D819B502312}" srcOrd="0" destOrd="0" presId="urn:microsoft.com/office/officeart/2005/8/layout/default"/>
    <dgm:cxn modelId="{48812A88-043A-4A84-91CD-6FCDA164094C}" srcId="{59687204-B4D5-4757-8AC4-BBBAE66E39F3}" destId="{9F943329-29BD-45BE-96B2-CDC0066F3F69}" srcOrd="1" destOrd="0" parTransId="{F5BD291C-6976-4972-96AD-4E9ABCFBFA86}" sibTransId="{17DAF58E-484D-4F6B-AA40-8C3F7CDAA699}"/>
    <dgm:cxn modelId="{ACD97760-6834-4C32-B007-028CD71BE788}" srcId="{59687204-B4D5-4757-8AC4-BBBAE66E39F3}" destId="{034A3E3A-0CD8-4A95-BAD4-B16938C988BE}" srcOrd="3" destOrd="0" parTransId="{15EFBB2E-C2A8-40E4-BB65-7B5227F9AB89}" sibTransId="{CE49875B-7787-4709-A697-8CBA82F1AE94}"/>
    <dgm:cxn modelId="{72ACAF3C-FB10-4F8B-B2D0-4D8C0E463FCF}" type="presOf" srcId="{F30C25BF-14A1-436F-A44C-DE268CF18D6B}" destId="{3474FD69-7B27-4B30-BC11-54B4D9848242}" srcOrd="0" destOrd="0" presId="urn:microsoft.com/office/officeart/2005/8/layout/default"/>
    <dgm:cxn modelId="{14AA138D-20C1-41F0-BC7B-31570F92174E}" type="presOf" srcId="{034A3E3A-0CD8-4A95-BAD4-B16938C988BE}" destId="{FF4028C4-046A-4BCE-BCF3-836854676270}" srcOrd="0" destOrd="0" presId="urn:microsoft.com/office/officeart/2005/8/layout/default"/>
    <dgm:cxn modelId="{7C7FD079-B69D-47DF-9C8D-893E153B213B}" srcId="{59687204-B4D5-4757-8AC4-BBBAE66E39F3}" destId="{E581AFC2-F008-4C98-8E23-62132837D29C}" srcOrd="2" destOrd="0" parTransId="{CAB2A2FE-F541-4EB7-A77D-21B1E94BA0CF}" sibTransId="{179D0960-27FE-418F-91C0-BB85D824C1E4}"/>
    <dgm:cxn modelId="{989C2D50-FD02-4D6C-A615-74A6B9BA415C}" srcId="{59687204-B4D5-4757-8AC4-BBBAE66E39F3}" destId="{D253AE29-FD8D-4BB5-9A64-8FBC70240646}" srcOrd="0" destOrd="0" parTransId="{991D4DA8-B2FC-47C0-80FD-10B2249ECE74}" sibTransId="{90C736AD-4665-4E71-89A6-924E97269798}"/>
    <dgm:cxn modelId="{D84054D5-412D-46F8-8F00-F6481CBFE325}" type="presOf" srcId="{B0A645AB-A9F2-4F20-84F7-4357528EAF0D}" destId="{67C0AFF5-05C7-4801-9335-A8422831F0D2}" srcOrd="0" destOrd="0" presId="urn:microsoft.com/office/officeart/2005/8/layout/default"/>
    <dgm:cxn modelId="{53BE6E84-B09D-4578-8187-865D273A087C}" type="presOf" srcId="{E581AFC2-F008-4C98-8E23-62132837D29C}" destId="{F26C2ABB-7286-45CC-AA37-08FD747EB1BB}" srcOrd="0" destOrd="0" presId="urn:microsoft.com/office/officeart/2005/8/layout/default"/>
    <dgm:cxn modelId="{6FBEDB83-8A1F-471C-8608-01184878FF35}" type="presOf" srcId="{D253AE29-FD8D-4BB5-9A64-8FBC70240646}" destId="{1F49DF44-E0A3-45FD-9DCA-80E5AAB5641E}" srcOrd="0" destOrd="0" presId="urn:microsoft.com/office/officeart/2005/8/layout/default"/>
    <dgm:cxn modelId="{62C40F87-593A-4BF8-BCBF-58F736A66D75}" type="presParOf" srcId="{1C639929-1F29-44D5-AC58-B8C127B53F24}" destId="{1F49DF44-E0A3-45FD-9DCA-80E5AAB5641E}" srcOrd="0" destOrd="0" presId="urn:microsoft.com/office/officeart/2005/8/layout/default"/>
    <dgm:cxn modelId="{E2ED02A8-6B34-4C12-835B-B69B846CD0CE}" type="presParOf" srcId="{1C639929-1F29-44D5-AC58-B8C127B53F24}" destId="{17B1396A-7C19-49DE-B290-D15AED7ED4EA}" srcOrd="1" destOrd="0" presId="urn:microsoft.com/office/officeart/2005/8/layout/default"/>
    <dgm:cxn modelId="{88AB0207-E3C2-4E2A-B90B-90A168731E22}" type="presParOf" srcId="{1C639929-1F29-44D5-AC58-B8C127B53F24}" destId="{0977D8A5-F563-4E73-9076-3D819B502312}" srcOrd="2" destOrd="0" presId="urn:microsoft.com/office/officeart/2005/8/layout/default"/>
    <dgm:cxn modelId="{E09A4ECC-3D0A-4CCD-B7EC-F8590C73907D}" type="presParOf" srcId="{1C639929-1F29-44D5-AC58-B8C127B53F24}" destId="{67422170-DF82-4740-AE10-5196293AC9E3}" srcOrd="3" destOrd="0" presId="urn:microsoft.com/office/officeart/2005/8/layout/default"/>
    <dgm:cxn modelId="{D870086E-536A-43AA-9C6B-4A5CED4A15D5}" type="presParOf" srcId="{1C639929-1F29-44D5-AC58-B8C127B53F24}" destId="{F26C2ABB-7286-45CC-AA37-08FD747EB1BB}" srcOrd="4" destOrd="0" presId="urn:microsoft.com/office/officeart/2005/8/layout/default"/>
    <dgm:cxn modelId="{66BF2935-7832-4FFF-852D-D7A0923CEAC6}" type="presParOf" srcId="{1C639929-1F29-44D5-AC58-B8C127B53F24}" destId="{E5C8B23D-D07A-4F22-BE5D-FEE3571D5C0A}" srcOrd="5" destOrd="0" presId="urn:microsoft.com/office/officeart/2005/8/layout/default"/>
    <dgm:cxn modelId="{16FF974F-5840-4C63-A803-B7604BD51051}" type="presParOf" srcId="{1C639929-1F29-44D5-AC58-B8C127B53F24}" destId="{FF4028C4-046A-4BCE-BCF3-836854676270}" srcOrd="6" destOrd="0" presId="urn:microsoft.com/office/officeart/2005/8/layout/default"/>
    <dgm:cxn modelId="{1B2CF822-F581-416F-B65E-FB381FE77404}" type="presParOf" srcId="{1C639929-1F29-44D5-AC58-B8C127B53F24}" destId="{C51C51C5-8B0F-485F-8780-90495E4627A8}" srcOrd="7" destOrd="0" presId="urn:microsoft.com/office/officeart/2005/8/layout/default"/>
    <dgm:cxn modelId="{4AEB08D5-84B3-4637-96C1-CA48798D41F1}" type="presParOf" srcId="{1C639929-1F29-44D5-AC58-B8C127B53F24}" destId="{3474FD69-7B27-4B30-BC11-54B4D9848242}" srcOrd="8" destOrd="0" presId="urn:microsoft.com/office/officeart/2005/8/layout/default"/>
    <dgm:cxn modelId="{906F9C0A-8283-4BFC-A218-BF163B1457C3}" type="presParOf" srcId="{1C639929-1F29-44D5-AC58-B8C127B53F24}" destId="{8DEB9231-AA18-4FCC-BA52-531E9B970BB8}" srcOrd="9" destOrd="0" presId="urn:microsoft.com/office/officeart/2005/8/layout/default"/>
    <dgm:cxn modelId="{9DC6AF7D-6E67-46E4-8598-418AD07C6C47}" type="presParOf" srcId="{1C639929-1F29-44D5-AC58-B8C127B53F24}" destId="{67C0AFF5-05C7-4801-9335-A8422831F0D2}" srcOrd="1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422842-982C-48F2-88FC-F80F1E32A19D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3D9FC0-9645-4E60-BF38-910C71C9C538}">
      <dgm:prSet phldrT="[Text]"/>
      <dgm:spPr/>
      <dgm:t>
        <a:bodyPr/>
        <a:lstStyle/>
        <a:p>
          <a:r>
            <a:rPr lang="en-US" dirty="0" smtClean="0"/>
            <a:t>Airlines		</a:t>
          </a:r>
          <a:endParaRPr lang="en-US" dirty="0"/>
        </a:p>
      </dgm:t>
    </dgm:pt>
    <dgm:pt modelId="{8A7B1726-3C71-4861-99A6-0F89FBF433A5}" type="parTrans" cxnId="{E74FC17E-8874-4C93-ADB5-3BF6A6E0E2FD}">
      <dgm:prSet/>
      <dgm:spPr/>
      <dgm:t>
        <a:bodyPr/>
        <a:lstStyle/>
        <a:p>
          <a:endParaRPr lang="en-US"/>
        </a:p>
      </dgm:t>
    </dgm:pt>
    <dgm:pt modelId="{9C737367-37F2-4A9F-B8F2-6EA8D65D890C}" type="sibTrans" cxnId="{E74FC17E-8874-4C93-ADB5-3BF6A6E0E2FD}">
      <dgm:prSet/>
      <dgm:spPr/>
      <dgm:t>
        <a:bodyPr/>
        <a:lstStyle/>
        <a:p>
          <a:endParaRPr lang="en-US"/>
        </a:p>
      </dgm:t>
    </dgm:pt>
    <dgm:pt modelId="{B578595B-A37F-40CC-86F7-C68F584F48ED}">
      <dgm:prSet phldrT="[Text]"/>
      <dgm:spPr/>
      <dgm:t>
        <a:bodyPr/>
        <a:lstStyle/>
        <a:p>
          <a:r>
            <a:rPr lang="en-US" dirty="0" smtClean="0"/>
            <a:t>Freight Forwarders</a:t>
          </a:r>
          <a:endParaRPr lang="en-US" dirty="0"/>
        </a:p>
      </dgm:t>
    </dgm:pt>
    <dgm:pt modelId="{1F5DC162-69C4-43BB-AF9D-382E69BE6B48}" type="parTrans" cxnId="{C1A67053-06D6-4D5B-BCFA-7616EC8C12E7}">
      <dgm:prSet/>
      <dgm:spPr/>
      <dgm:t>
        <a:bodyPr/>
        <a:lstStyle/>
        <a:p>
          <a:endParaRPr lang="en-US"/>
        </a:p>
      </dgm:t>
    </dgm:pt>
    <dgm:pt modelId="{2C8913F8-F8AD-41D4-8FBA-6B1A7F00E217}" type="sibTrans" cxnId="{C1A67053-06D6-4D5B-BCFA-7616EC8C12E7}">
      <dgm:prSet/>
      <dgm:spPr/>
      <dgm:t>
        <a:bodyPr/>
        <a:lstStyle/>
        <a:p>
          <a:endParaRPr lang="en-US"/>
        </a:p>
      </dgm:t>
    </dgm:pt>
    <dgm:pt modelId="{C534072F-A7C3-4570-9653-3736E665454A}">
      <dgm:prSet phldrT="[Text]"/>
      <dgm:spPr/>
      <dgm:t>
        <a:bodyPr/>
        <a:lstStyle/>
        <a:p>
          <a:r>
            <a:rPr lang="en-US" dirty="0" smtClean="0"/>
            <a:t>Sea line</a:t>
          </a:r>
          <a:endParaRPr lang="en-US" dirty="0"/>
        </a:p>
      </dgm:t>
    </dgm:pt>
    <dgm:pt modelId="{7FC0B6EE-767B-4477-8FDD-CD2C21C08D8A}" type="parTrans" cxnId="{BDED4774-3195-4B74-9076-A1F5EE7D52F3}">
      <dgm:prSet/>
      <dgm:spPr/>
      <dgm:t>
        <a:bodyPr/>
        <a:lstStyle/>
        <a:p>
          <a:endParaRPr lang="en-US"/>
        </a:p>
      </dgm:t>
    </dgm:pt>
    <dgm:pt modelId="{E8F4C3EF-B4C6-4BD6-8F79-33134229A948}" type="sibTrans" cxnId="{BDED4774-3195-4B74-9076-A1F5EE7D52F3}">
      <dgm:prSet/>
      <dgm:spPr/>
      <dgm:t>
        <a:bodyPr/>
        <a:lstStyle/>
        <a:p>
          <a:endParaRPr lang="en-US"/>
        </a:p>
      </dgm:t>
    </dgm:pt>
    <dgm:pt modelId="{B13A9FE8-4F6A-4745-9D2B-C8BF3785CFEC}" type="pres">
      <dgm:prSet presAssocID="{2C422842-982C-48F2-88FC-F80F1E32A1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717D17-2D8B-4E88-B0F7-7BB46CD9E849}" type="pres">
      <dgm:prSet presAssocID="{2C422842-982C-48F2-88FC-F80F1E32A19D}" presName="bkgdShp" presStyleLbl="alignAccFollowNode1" presStyleIdx="0" presStyleCnt="1"/>
      <dgm:spPr/>
    </dgm:pt>
    <dgm:pt modelId="{3D479E96-2D67-49E1-A3B0-329B0F8A0B09}" type="pres">
      <dgm:prSet presAssocID="{2C422842-982C-48F2-88FC-F80F1E32A19D}" presName="linComp" presStyleCnt="0"/>
      <dgm:spPr/>
    </dgm:pt>
    <dgm:pt modelId="{AC8E2D0E-6C13-4D33-A1EE-D13A240CF37B}" type="pres">
      <dgm:prSet presAssocID="{183D9FC0-9645-4E60-BF38-910C71C9C538}" presName="compNode" presStyleCnt="0"/>
      <dgm:spPr/>
    </dgm:pt>
    <dgm:pt modelId="{54A83C31-AEE2-43BC-820A-7A8990B4B3E1}" type="pres">
      <dgm:prSet presAssocID="{183D9FC0-9645-4E60-BF38-910C71C9C53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10CD3-43F2-4743-AA58-DB409DD4F270}" type="pres">
      <dgm:prSet presAssocID="{183D9FC0-9645-4E60-BF38-910C71C9C538}" presName="invisiNode" presStyleLbl="node1" presStyleIdx="0" presStyleCnt="3"/>
      <dgm:spPr/>
    </dgm:pt>
    <dgm:pt modelId="{6F13EDE4-C413-4095-AC50-E3318E91687D}" type="pres">
      <dgm:prSet presAssocID="{183D9FC0-9645-4E60-BF38-910C71C9C53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269FF2-37CC-4DF9-8112-D5271A389825}" type="pres">
      <dgm:prSet presAssocID="{9C737367-37F2-4A9F-B8F2-6EA8D65D89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E5F2376-C0BE-49E3-81C0-18E91A8D54C9}" type="pres">
      <dgm:prSet presAssocID="{B578595B-A37F-40CC-86F7-C68F584F48ED}" presName="compNode" presStyleCnt="0"/>
      <dgm:spPr/>
    </dgm:pt>
    <dgm:pt modelId="{B31620B9-7324-4CD6-B87C-B4820C3E432F}" type="pres">
      <dgm:prSet presAssocID="{B578595B-A37F-40CC-86F7-C68F584F48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EAD43-E199-4ADD-8472-69A90364B3E1}" type="pres">
      <dgm:prSet presAssocID="{B578595B-A37F-40CC-86F7-C68F584F48ED}" presName="invisiNode" presStyleLbl="node1" presStyleIdx="1" presStyleCnt="3"/>
      <dgm:spPr/>
    </dgm:pt>
    <dgm:pt modelId="{6E01C10D-03B2-4A99-AD64-DAC6C839796D}" type="pres">
      <dgm:prSet presAssocID="{B578595B-A37F-40CC-86F7-C68F584F48E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81377EE-001D-4E83-8DD8-D825BF0E1C3A}" type="pres">
      <dgm:prSet presAssocID="{2C8913F8-F8AD-41D4-8FBA-6B1A7F00E2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2245F8-D79B-4812-9360-5D93C4EA1BA4}" type="pres">
      <dgm:prSet presAssocID="{C534072F-A7C3-4570-9653-3736E665454A}" presName="compNode" presStyleCnt="0"/>
      <dgm:spPr/>
    </dgm:pt>
    <dgm:pt modelId="{1389E7FE-16A7-4FE3-B7DF-1F1CD6F31E4A}" type="pres">
      <dgm:prSet presAssocID="{C534072F-A7C3-4570-9653-3736E66545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15100-9968-4B36-AAD1-D0EEDFF775C0}" type="pres">
      <dgm:prSet presAssocID="{C534072F-A7C3-4570-9653-3736E665454A}" presName="invisiNode" presStyleLbl="node1" presStyleIdx="2" presStyleCnt="3"/>
      <dgm:spPr/>
    </dgm:pt>
    <dgm:pt modelId="{B609EF40-F53E-4501-AC86-8BB9E485887D}" type="pres">
      <dgm:prSet presAssocID="{C534072F-A7C3-4570-9653-3736E665454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9CC073D-102D-466E-9D5F-0CD2D371D1C0}" type="presOf" srcId="{B578595B-A37F-40CC-86F7-C68F584F48ED}" destId="{B31620B9-7324-4CD6-B87C-B4820C3E432F}" srcOrd="0" destOrd="0" presId="urn:microsoft.com/office/officeart/2005/8/layout/pList2"/>
    <dgm:cxn modelId="{D2DE86F3-1219-4F8A-8604-AE31EF1C452D}" type="presOf" srcId="{C534072F-A7C3-4570-9653-3736E665454A}" destId="{1389E7FE-16A7-4FE3-B7DF-1F1CD6F31E4A}" srcOrd="0" destOrd="0" presId="urn:microsoft.com/office/officeart/2005/8/layout/pList2"/>
    <dgm:cxn modelId="{DD3243EA-E97D-4333-B4B9-7A40A420CDB7}" type="presOf" srcId="{2C422842-982C-48F2-88FC-F80F1E32A19D}" destId="{B13A9FE8-4F6A-4745-9D2B-C8BF3785CFEC}" srcOrd="0" destOrd="0" presId="urn:microsoft.com/office/officeart/2005/8/layout/pList2"/>
    <dgm:cxn modelId="{CD9BB8BB-8848-41BA-B384-C93A4AE0AF09}" type="presOf" srcId="{9C737367-37F2-4A9F-B8F2-6EA8D65D890C}" destId="{2E269FF2-37CC-4DF9-8112-D5271A389825}" srcOrd="0" destOrd="0" presId="urn:microsoft.com/office/officeart/2005/8/layout/pList2"/>
    <dgm:cxn modelId="{C1A67053-06D6-4D5B-BCFA-7616EC8C12E7}" srcId="{2C422842-982C-48F2-88FC-F80F1E32A19D}" destId="{B578595B-A37F-40CC-86F7-C68F584F48ED}" srcOrd="1" destOrd="0" parTransId="{1F5DC162-69C4-43BB-AF9D-382E69BE6B48}" sibTransId="{2C8913F8-F8AD-41D4-8FBA-6B1A7F00E217}"/>
    <dgm:cxn modelId="{D76F42D0-6C41-49DF-97F8-7CE889EDF3D9}" type="presOf" srcId="{183D9FC0-9645-4E60-BF38-910C71C9C538}" destId="{54A83C31-AEE2-43BC-820A-7A8990B4B3E1}" srcOrd="0" destOrd="0" presId="urn:microsoft.com/office/officeart/2005/8/layout/pList2"/>
    <dgm:cxn modelId="{226A2A9F-7F93-49CD-918D-331AC4DD247C}" type="presOf" srcId="{2C8913F8-F8AD-41D4-8FBA-6B1A7F00E217}" destId="{E81377EE-001D-4E83-8DD8-D825BF0E1C3A}" srcOrd="0" destOrd="0" presId="urn:microsoft.com/office/officeart/2005/8/layout/pList2"/>
    <dgm:cxn modelId="{BDED4774-3195-4B74-9076-A1F5EE7D52F3}" srcId="{2C422842-982C-48F2-88FC-F80F1E32A19D}" destId="{C534072F-A7C3-4570-9653-3736E665454A}" srcOrd="2" destOrd="0" parTransId="{7FC0B6EE-767B-4477-8FDD-CD2C21C08D8A}" sibTransId="{E8F4C3EF-B4C6-4BD6-8F79-33134229A948}"/>
    <dgm:cxn modelId="{E74FC17E-8874-4C93-ADB5-3BF6A6E0E2FD}" srcId="{2C422842-982C-48F2-88FC-F80F1E32A19D}" destId="{183D9FC0-9645-4E60-BF38-910C71C9C538}" srcOrd="0" destOrd="0" parTransId="{8A7B1726-3C71-4861-99A6-0F89FBF433A5}" sibTransId="{9C737367-37F2-4A9F-B8F2-6EA8D65D890C}"/>
    <dgm:cxn modelId="{DFAE81DE-328A-464A-A11F-BA8B791CD799}" type="presParOf" srcId="{B13A9FE8-4F6A-4745-9D2B-C8BF3785CFEC}" destId="{B5717D17-2D8B-4E88-B0F7-7BB46CD9E849}" srcOrd="0" destOrd="0" presId="urn:microsoft.com/office/officeart/2005/8/layout/pList2"/>
    <dgm:cxn modelId="{33C97303-37FF-4089-9360-2C5815F944F4}" type="presParOf" srcId="{B13A9FE8-4F6A-4745-9D2B-C8BF3785CFEC}" destId="{3D479E96-2D67-49E1-A3B0-329B0F8A0B09}" srcOrd="1" destOrd="0" presId="urn:microsoft.com/office/officeart/2005/8/layout/pList2"/>
    <dgm:cxn modelId="{4C3775F4-5B16-434D-8D7A-12A4F9CE82D5}" type="presParOf" srcId="{3D479E96-2D67-49E1-A3B0-329B0F8A0B09}" destId="{AC8E2D0E-6C13-4D33-A1EE-D13A240CF37B}" srcOrd="0" destOrd="0" presId="urn:microsoft.com/office/officeart/2005/8/layout/pList2"/>
    <dgm:cxn modelId="{43717471-663E-4DCD-B581-05DD5FE8F700}" type="presParOf" srcId="{AC8E2D0E-6C13-4D33-A1EE-D13A240CF37B}" destId="{54A83C31-AEE2-43BC-820A-7A8990B4B3E1}" srcOrd="0" destOrd="0" presId="urn:microsoft.com/office/officeart/2005/8/layout/pList2"/>
    <dgm:cxn modelId="{13900C88-A6E7-430B-B11F-7795948A51B7}" type="presParOf" srcId="{AC8E2D0E-6C13-4D33-A1EE-D13A240CF37B}" destId="{25310CD3-43F2-4743-AA58-DB409DD4F270}" srcOrd="1" destOrd="0" presId="urn:microsoft.com/office/officeart/2005/8/layout/pList2"/>
    <dgm:cxn modelId="{6F3361AB-B710-433B-8248-7A9BFCC9BF3B}" type="presParOf" srcId="{AC8E2D0E-6C13-4D33-A1EE-D13A240CF37B}" destId="{6F13EDE4-C413-4095-AC50-E3318E91687D}" srcOrd="2" destOrd="0" presId="urn:microsoft.com/office/officeart/2005/8/layout/pList2"/>
    <dgm:cxn modelId="{A45C0D21-E847-498D-A342-3270FE2BCF10}" type="presParOf" srcId="{3D479E96-2D67-49E1-A3B0-329B0F8A0B09}" destId="{2E269FF2-37CC-4DF9-8112-D5271A389825}" srcOrd="1" destOrd="0" presId="urn:microsoft.com/office/officeart/2005/8/layout/pList2"/>
    <dgm:cxn modelId="{26E9EEA9-3A22-4F17-8C0C-9D9EABEE3C0B}" type="presParOf" srcId="{3D479E96-2D67-49E1-A3B0-329B0F8A0B09}" destId="{DE5F2376-C0BE-49E3-81C0-18E91A8D54C9}" srcOrd="2" destOrd="0" presId="urn:microsoft.com/office/officeart/2005/8/layout/pList2"/>
    <dgm:cxn modelId="{7BA4B7B7-F329-4382-8A27-93C7AC0F4FBB}" type="presParOf" srcId="{DE5F2376-C0BE-49E3-81C0-18E91A8D54C9}" destId="{B31620B9-7324-4CD6-B87C-B4820C3E432F}" srcOrd="0" destOrd="0" presId="urn:microsoft.com/office/officeart/2005/8/layout/pList2"/>
    <dgm:cxn modelId="{8B473F8E-CA24-42CD-921C-30E65E26B985}" type="presParOf" srcId="{DE5F2376-C0BE-49E3-81C0-18E91A8D54C9}" destId="{028EAD43-E199-4ADD-8472-69A90364B3E1}" srcOrd="1" destOrd="0" presId="urn:microsoft.com/office/officeart/2005/8/layout/pList2"/>
    <dgm:cxn modelId="{305EF4E5-1296-4000-B5CA-A8C2C1BB7C73}" type="presParOf" srcId="{DE5F2376-C0BE-49E3-81C0-18E91A8D54C9}" destId="{6E01C10D-03B2-4A99-AD64-DAC6C839796D}" srcOrd="2" destOrd="0" presId="urn:microsoft.com/office/officeart/2005/8/layout/pList2"/>
    <dgm:cxn modelId="{66C27C0A-31C6-4FE2-8843-DCDE3ECA63A6}" type="presParOf" srcId="{3D479E96-2D67-49E1-A3B0-329B0F8A0B09}" destId="{E81377EE-001D-4E83-8DD8-D825BF0E1C3A}" srcOrd="3" destOrd="0" presId="urn:microsoft.com/office/officeart/2005/8/layout/pList2"/>
    <dgm:cxn modelId="{2C744C2F-0F23-458D-B8A8-8232C7BC450B}" type="presParOf" srcId="{3D479E96-2D67-49E1-A3B0-329B0F8A0B09}" destId="{BD2245F8-D79B-4812-9360-5D93C4EA1BA4}" srcOrd="4" destOrd="0" presId="urn:microsoft.com/office/officeart/2005/8/layout/pList2"/>
    <dgm:cxn modelId="{6372AC77-C253-4811-A83B-00148458033B}" type="presParOf" srcId="{BD2245F8-D79B-4812-9360-5D93C4EA1BA4}" destId="{1389E7FE-16A7-4FE3-B7DF-1F1CD6F31E4A}" srcOrd="0" destOrd="0" presId="urn:microsoft.com/office/officeart/2005/8/layout/pList2"/>
    <dgm:cxn modelId="{C3EEEED0-F07B-499C-94AB-1BC1C631209B}" type="presParOf" srcId="{BD2245F8-D79B-4812-9360-5D93C4EA1BA4}" destId="{DE915100-9968-4B36-AAD1-D0EEDFF775C0}" srcOrd="1" destOrd="0" presId="urn:microsoft.com/office/officeart/2005/8/layout/pList2"/>
    <dgm:cxn modelId="{8EA3E091-43D2-465B-95C5-2ABD2FE9623F}" type="presParOf" srcId="{BD2245F8-D79B-4812-9360-5D93C4EA1BA4}" destId="{B609EF40-F53E-4501-AC86-8BB9E485887D}" srcOrd="2" destOrd="0" presId="urn:microsoft.com/office/officeart/2005/8/layout/p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09D0E1-D151-4F2B-9DBE-0314E55BEB5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A0627F-F211-4F43-B1E8-9E62241578DE}">
      <dgm:prSet phldrT="[Text]"/>
      <dgm:spPr/>
      <dgm:t>
        <a:bodyPr/>
        <a:lstStyle/>
        <a:p>
          <a:r>
            <a:rPr lang="en-US" b="0" i="0" dirty="0" smtClean="0"/>
            <a:t>Compliance ready</a:t>
          </a:r>
          <a:endParaRPr lang="en-US" dirty="0"/>
        </a:p>
      </dgm:t>
    </dgm:pt>
    <dgm:pt modelId="{F5CC6E40-307D-462C-8A47-50DF5E905215}" type="parTrans" cxnId="{D937E5C8-47CC-4666-9DA0-1A5E1C4936A7}">
      <dgm:prSet/>
      <dgm:spPr/>
      <dgm:t>
        <a:bodyPr/>
        <a:lstStyle/>
        <a:p>
          <a:endParaRPr lang="en-US"/>
        </a:p>
      </dgm:t>
    </dgm:pt>
    <dgm:pt modelId="{C5CE42C1-EE4D-4A74-A7AA-3C88F9645C57}" type="sibTrans" cxnId="{D937E5C8-47CC-4666-9DA0-1A5E1C4936A7}">
      <dgm:prSet/>
      <dgm:spPr/>
      <dgm:t>
        <a:bodyPr/>
        <a:lstStyle/>
        <a:p>
          <a:endParaRPr lang="en-US"/>
        </a:p>
      </dgm:t>
    </dgm:pt>
    <dgm:pt modelId="{33956120-665B-441C-A4A9-F1B2C6CD784D}">
      <dgm:prSet phldrT="[Text]"/>
      <dgm:spPr/>
      <dgm:t>
        <a:bodyPr/>
        <a:lstStyle/>
        <a:p>
          <a:r>
            <a:rPr lang="en-US" b="0" i="0" dirty="0" smtClean="0"/>
            <a:t>User friendly and simple data keying facility</a:t>
          </a:r>
          <a:endParaRPr lang="en-US" dirty="0"/>
        </a:p>
      </dgm:t>
    </dgm:pt>
    <dgm:pt modelId="{40879002-7F6B-4F79-99BA-88AC3E1B874C}" type="parTrans" cxnId="{61951ED0-44F9-491C-ADA5-4C2B94D836B4}">
      <dgm:prSet/>
      <dgm:spPr/>
      <dgm:t>
        <a:bodyPr/>
        <a:lstStyle/>
        <a:p>
          <a:endParaRPr lang="en-US"/>
        </a:p>
      </dgm:t>
    </dgm:pt>
    <dgm:pt modelId="{1F8235F3-0325-4DF6-BED1-F16E998A2277}" type="sibTrans" cxnId="{61951ED0-44F9-491C-ADA5-4C2B94D836B4}">
      <dgm:prSet/>
      <dgm:spPr/>
      <dgm:t>
        <a:bodyPr/>
        <a:lstStyle/>
        <a:p>
          <a:endParaRPr lang="en-US"/>
        </a:p>
      </dgm:t>
    </dgm:pt>
    <dgm:pt modelId="{8F82011E-D44B-42F1-AB5C-FFAE6D092B92}">
      <dgm:prSet phldrT="[Text]"/>
      <dgm:spPr/>
      <dgm:t>
        <a:bodyPr/>
        <a:lstStyle/>
        <a:p>
          <a:r>
            <a:rPr lang="en-US" b="0" i="0" dirty="0" smtClean="0"/>
            <a:t>MIS Reports</a:t>
          </a:r>
          <a:endParaRPr lang="en-US" dirty="0"/>
        </a:p>
      </dgm:t>
    </dgm:pt>
    <dgm:pt modelId="{FA63A5BB-8A1A-4B82-8989-8090E57AD2F1}" type="parTrans" cxnId="{9B547C60-B015-420E-B193-F03877DDDF69}">
      <dgm:prSet/>
      <dgm:spPr/>
      <dgm:t>
        <a:bodyPr/>
        <a:lstStyle/>
        <a:p>
          <a:endParaRPr lang="en-US"/>
        </a:p>
      </dgm:t>
    </dgm:pt>
    <dgm:pt modelId="{4B9027F4-4371-45A9-AFC9-5E67CCD2AB0D}" type="sibTrans" cxnId="{9B547C60-B015-420E-B193-F03877DDDF69}">
      <dgm:prSet/>
      <dgm:spPr/>
      <dgm:t>
        <a:bodyPr/>
        <a:lstStyle/>
        <a:p>
          <a:endParaRPr lang="en-US"/>
        </a:p>
      </dgm:t>
    </dgm:pt>
    <dgm:pt modelId="{4F6A25AA-1516-40D5-B905-2608AC53B693}">
      <dgm:prSet phldrT="[Text]"/>
      <dgm:spPr/>
      <dgm:t>
        <a:bodyPr/>
        <a:lstStyle/>
        <a:p>
          <a:r>
            <a:rPr lang="en-US" b="0" i="0" smtClean="0"/>
            <a:t>24X7 </a:t>
          </a:r>
          <a:r>
            <a:rPr lang="en-US" b="0" i="0" dirty="0" smtClean="0"/>
            <a:t>Helpline</a:t>
          </a:r>
          <a:endParaRPr lang="en-US" dirty="0"/>
        </a:p>
      </dgm:t>
    </dgm:pt>
    <dgm:pt modelId="{6739EF9C-22C2-454F-A1A0-0A840D9CADBD}" type="parTrans" cxnId="{DB1D0264-D1BE-462A-AFD3-AE500052291D}">
      <dgm:prSet/>
      <dgm:spPr/>
      <dgm:t>
        <a:bodyPr/>
        <a:lstStyle/>
        <a:p>
          <a:endParaRPr lang="en-US"/>
        </a:p>
      </dgm:t>
    </dgm:pt>
    <dgm:pt modelId="{BF05594D-8EF6-4E8A-9400-7267D75017D3}" type="sibTrans" cxnId="{DB1D0264-D1BE-462A-AFD3-AE500052291D}">
      <dgm:prSet/>
      <dgm:spPr/>
      <dgm:t>
        <a:bodyPr/>
        <a:lstStyle/>
        <a:p>
          <a:endParaRPr lang="en-US"/>
        </a:p>
      </dgm:t>
    </dgm:pt>
    <dgm:pt modelId="{D03D14D8-8CFA-41C4-B57E-5E762B10C4A7}" type="pres">
      <dgm:prSet presAssocID="{E009D0E1-D151-4F2B-9DBE-0314E55BEB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9D541-8323-4CD8-AB62-6B7E04E50F05}" type="pres">
      <dgm:prSet presAssocID="{00A0627F-F211-4F43-B1E8-9E62241578DE}" presName="parentLin" presStyleCnt="0"/>
      <dgm:spPr/>
    </dgm:pt>
    <dgm:pt modelId="{76463B93-DF39-422D-9C9D-E3FF6A3ABFA7}" type="pres">
      <dgm:prSet presAssocID="{00A0627F-F211-4F43-B1E8-9E62241578D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D27E72D-3595-4A78-ABFB-12FA37B7DB96}" type="pres">
      <dgm:prSet presAssocID="{00A0627F-F211-4F43-B1E8-9E62241578D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1CBF5-869B-46F1-BC4B-1F139E29E249}" type="pres">
      <dgm:prSet presAssocID="{00A0627F-F211-4F43-B1E8-9E62241578DE}" presName="negativeSpace" presStyleCnt="0"/>
      <dgm:spPr/>
    </dgm:pt>
    <dgm:pt modelId="{CE8A726B-AF12-45A3-9418-1F0FCE3D5645}" type="pres">
      <dgm:prSet presAssocID="{00A0627F-F211-4F43-B1E8-9E62241578DE}" presName="childText" presStyleLbl="conFgAcc1" presStyleIdx="0" presStyleCnt="4">
        <dgm:presLayoutVars>
          <dgm:bulletEnabled val="1"/>
        </dgm:presLayoutVars>
      </dgm:prSet>
      <dgm:spPr/>
    </dgm:pt>
    <dgm:pt modelId="{56A825DB-44C8-4C5B-B5D2-A3D41FEDFB56}" type="pres">
      <dgm:prSet presAssocID="{C5CE42C1-EE4D-4A74-A7AA-3C88F9645C57}" presName="spaceBetweenRectangles" presStyleCnt="0"/>
      <dgm:spPr/>
    </dgm:pt>
    <dgm:pt modelId="{0A136BD6-6D4E-40A8-9D8B-523CE0FEE229}" type="pres">
      <dgm:prSet presAssocID="{33956120-665B-441C-A4A9-F1B2C6CD784D}" presName="parentLin" presStyleCnt="0"/>
      <dgm:spPr/>
    </dgm:pt>
    <dgm:pt modelId="{4894A62F-42B2-4C03-967E-F3DAC9D37A18}" type="pres">
      <dgm:prSet presAssocID="{33956120-665B-441C-A4A9-F1B2C6CD784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4C116B4-08F6-4E6E-8298-4F8BFE837642}" type="pres">
      <dgm:prSet presAssocID="{33956120-665B-441C-A4A9-F1B2C6CD784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EE979-7D3E-43FB-B4C4-FFE772904281}" type="pres">
      <dgm:prSet presAssocID="{33956120-665B-441C-A4A9-F1B2C6CD784D}" presName="negativeSpace" presStyleCnt="0"/>
      <dgm:spPr/>
    </dgm:pt>
    <dgm:pt modelId="{6EB84A04-E29B-4C89-9998-33A3DC1E6EEF}" type="pres">
      <dgm:prSet presAssocID="{33956120-665B-441C-A4A9-F1B2C6CD784D}" presName="childText" presStyleLbl="conFgAcc1" presStyleIdx="1" presStyleCnt="4">
        <dgm:presLayoutVars>
          <dgm:bulletEnabled val="1"/>
        </dgm:presLayoutVars>
      </dgm:prSet>
      <dgm:spPr/>
    </dgm:pt>
    <dgm:pt modelId="{96FD356F-1DD0-4CEC-8508-E22778AF9B4E}" type="pres">
      <dgm:prSet presAssocID="{1F8235F3-0325-4DF6-BED1-F16E998A2277}" presName="spaceBetweenRectangles" presStyleCnt="0"/>
      <dgm:spPr/>
    </dgm:pt>
    <dgm:pt modelId="{4FD93973-024C-4202-AF6F-5094D00B1DC9}" type="pres">
      <dgm:prSet presAssocID="{8F82011E-D44B-42F1-AB5C-FFAE6D092B92}" presName="parentLin" presStyleCnt="0"/>
      <dgm:spPr/>
    </dgm:pt>
    <dgm:pt modelId="{9E503110-A560-45DB-B52F-46C72DC5CA46}" type="pres">
      <dgm:prSet presAssocID="{8F82011E-D44B-42F1-AB5C-FFAE6D092B9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FEB4A08-AC68-44BF-AFDF-C6DDA3EB5666}" type="pres">
      <dgm:prSet presAssocID="{8F82011E-D44B-42F1-AB5C-FFAE6D092B9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FFB93-15EF-455D-9901-2204C3B16A4F}" type="pres">
      <dgm:prSet presAssocID="{8F82011E-D44B-42F1-AB5C-FFAE6D092B92}" presName="negativeSpace" presStyleCnt="0"/>
      <dgm:spPr/>
    </dgm:pt>
    <dgm:pt modelId="{E748E6A6-F33F-4840-8EF6-5A5C55BEDAE6}" type="pres">
      <dgm:prSet presAssocID="{8F82011E-D44B-42F1-AB5C-FFAE6D092B92}" presName="childText" presStyleLbl="conFgAcc1" presStyleIdx="2" presStyleCnt="4">
        <dgm:presLayoutVars>
          <dgm:bulletEnabled val="1"/>
        </dgm:presLayoutVars>
      </dgm:prSet>
      <dgm:spPr/>
    </dgm:pt>
    <dgm:pt modelId="{F4C0FC4F-FAD1-4AA3-ACC2-9F0528C50613}" type="pres">
      <dgm:prSet presAssocID="{4B9027F4-4371-45A9-AFC9-5E67CCD2AB0D}" presName="spaceBetweenRectangles" presStyleCnt="0"/>
      <dgm:spPr/>
    </dgm:pt>
    <dgm:pt modelId="{7DBAEAE5-40EC-4AD8-BA7D-A8BC143C322E}" type="pres">
      <dgm:prSet presAssocID="{4F6A25AA-1516-40D5-B905-2608AC53B693}" presName="parentLin" presStyleCnt="0"/>
      <dgm:spPr/>
    </dgm:pt>
    <dgm:pt modelId="{6EC47445-9D7D-47ED-8219-AB1ED9DD5C0D}" type="pres">
      <dgm:prSet presAssocID="{4F6A25AA-1516-40D5-B905-2608AC53B69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C9255B5-EC65-4B10-B354-2765D46BB4BC}" type="pres">
      <dgm:prSet presAssocID="{4F6A25AA-1516-40D5-B905-2608AC53B69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40F07-3E0B-42E2-A066-872DED5D5108}" type="pres">
      <dgm:prSet presAssocID="{4F6A25AA-1516-40D5-B905-2608AC53B693}" presName="negativeSpace" presStyleCnt="0"/>
      <dgm:spPr/>
    </dgm:pt>
    <dgm:pt modelId="{57B4C133-AD05-4464-BB35-E787DF3871D1}" type="pres">
      <dgm:prSet presAssocID="{4F6A25AA-1516-40D5-B905-2608AC53B69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19BD9AF-2E37-4F21-A8C2-E9F6CC3D4D5C}" type="presOf" srcId="{00A0627F-F211-4F43-B1E8-9E62241578DE}" destId="{76463B93-DF39-422D-9C9D-E3FF6A3ABFA7}" srcOrd="0" destOrd="0" presId="urn:microsoft.com/office/officeart/2005/8/layout/list1"/>
    <dgm:cxn modelId="{DB1D0264-D1BE-462A-AFD3-AE500052291D}" srcId="{E009D0E1-D151-4F2B-9DBE-0314E55BEB5C}" destId="{4F6A25AA-1516-40D5-B905-2608AC53B693}" srcOrd="3" destOrd="0" parTransId="{6739EF9C-22C2-454F-A1A0-0A840D9CADBD}" sibTransId="{BF05594D-8EF6-4E8A-9400-7267D75017D3}"/>
    <dgm:cxn modelId="{31FD7FF7-DD54-4BA3-B80E-EFD52B100DC4}" type="presOf" srcId="{4F6A25AA-1516-40D5-B905-2608AC53B693}" destId="{6EC47445-9D7D-47ED-8219-AB1ED9DD5C0D}" srcOrd="0" destOrd="0" presId="urn:microsoft.com/office/officeart/2005/8/layout/list1"/>
    <dgm:cxn modelId="{729E44F6-EF53-4314-8AFA-766CE5A99AC0}" type="presOf" srcId="{33956120-665B-441C-A4A9-F1B2C6CD784D}" destId="{54C116B4-08F6-4E6E-8298-4F8BFE837642}" srcOrd="1" destOrd="0" presId="urn:microsoft.com/office/officeart/2005/8/layout/list1"/>
    <dgm:cxn modelId="{D937E5C8-47CC-4666-9DA0-1A5E1C4936A7}" srcId="{E009D0E1-D151-4F2B-9DBE-0314E55BEB5C}" destId="{00A0627F-F211-4F43-B1E8-9E62241578DE}" srcOrd="0" destOrd="0" parTransId="{F5CC6E40-307D-462C-8A47-50DF5E905215}" sibTransId="{C5CE42C1-EE4D-4A74-A7AA-3C88F9645C57}"/>
    <dgm:cxn modelId="{29E3445F-8C22-4680-B0BA-20484BD66D3B}" type="presOf" srcId="{4F6A25AA-1516-40D5-B905-2608AC53B693}" destId="{6C9255B5-EC65-4B10-B354-2765D46BB4BC}" srcOrd="1" destOrd="0" presId="urn:microsoft.com/office/officeart/2005/8/layout/list1"/>
    <dgm:cxn modelId="{F4D0C834-4763-4128-BC7D-23CFFEBDA63F}" type="presOf" srcId="{33956120-665B-441C-A4A9-F1B2C6CD784D}" destId="{4894A62F-42B2-4C03-967E-F3DAC9D37A18}" srcOrd="0" destOrd="0" presId="urn:microsoft.com/office/officeart/2005/8/layout/list1"/>
    <dgm:cxn modelId="{0FED76CA-2D11-4801-8AB8-A0EEF7C1EE98}" type="presOf" srcId="{E009D0E1-D151-4F2B-9DBE-0314E55BEB5C}" destId="{D03D14D8-8CFA-41C4-B57E-5E762B10C4A7}" srcOrd="0" destOrd="0" presId="urn:microsoft.com/office/officeart/2005/8/layout/list1"/>
    <dgm:cxn modelId="{61951ED0-44F9-491C-ADA5-4C2B94D836B4}" srcId="{E009D0E1-D151-4F2B-9DBE-0314E55BEB5C}" destId="{33956120-665B-441C-A4A9-F1B2C6CD784D}" srcOrd="1" destOrd="0" parTransId="{40879002-7F6B-4F79-99BA-88AC3E1B874C}" sibTransId="{1F8235F3-0325-4DF6-BED1-F16E998A2277}"/>
    <dgm:cxn modelId="{79701344-60C3-4BB2-9CF5-2C37BC209426}" type="presOf" srcId="{8F82011E-D44B-42F1-AB5C-FFAE6D092B92}" destId="{7FEB4A08-AC68-44BF-AFDF-C6DDA3EB5666}" srcOrd="1" destOrd="0" presId="urn:microsoft.com/office/officeart/2005/8/layout/list1"/>
    <dgm:cxn modelId="{DEBA53B1-B2BD-44E1-9684-6DD6EC81389A}" type="presOf" srcId="{8F82011E-D44B-42F1-AB5C-FFAE6D092B92}" destId="{9E503110-A560-45DB-B52F-46C72DC5CA46}" srcOrd="0" destOrd="0" presId="urn:microsoft.com/office/officeart/2005/8/layout/list1"/>
    <dgm:cxn modelId="{9B547C60-B015-420E-B193-F03877DDDF69}" srcId="{E009D0E1-D151-4F2B-9DBE-0314E55BEB5C}" destId="{8F82011E-D44B-42F1-AB5C-FFAE6D092B92}" srcOrd="2" destOrd="0" parTransId="{FA63A5BB-8A1A-4B82-8989-8090E57AD2F1}" sibTransId="{4B9027F4-4371-45A9-AFC9-5E67CCD2AB0D}"/>
    <dgm:cxn modelId="{EDA4365F-1FCF-43BA-AC58-410F45C9AD6F}" type="presOf" srcId="{00A0627F-F211-4F43-B1E8-9E62241578DE}" destId="{7D27E72D-3595-4A78-ABFB-12FA37B7DB96}" srcOrd="1" destOrd="0" presId="urn:microsoft.com/office/officeart/2005/8/layout/list1"/>
    <dgm:cxn modelId="{E8520B70-C7D8-4DCF-BA6C-89C49A934CA5}" type="presParOf" srcId="{D03D14D8-8CFA-41C4-B57E-5E762B10C4A7}" destId="{0389D541-8323-4CD8-AB62-6B7E04E50F05}" srcOrd="0" destOrd="0" presId="urn:microsoft.com/office/officeart/2005/8/layout/list1"/>
    <dgm:cxn modelId="{B4E4FB06-27FA-4E4E-BC79-61D7DA834DAF}" type="presParOf" srcId="{0389D541-8323-4CD8-AB62-6B7E04E50F05}" destId="{76463B93-DF39-422D-9C9D-E3FF6A3ABFA7}" srcOrd="0" destOrd="0" presId="urn:microsoft.com/office/officeart/2005/8/layout/list1"/>
    <dgm:cxn modelId="{A9C0646B-A993-4509-9E96-34C04C127513}" type="presParOf" srcId="{0389D541-8323-4CD8-AB62-6B7E04E50F05}" destId="{7D27E72D-3595-4A78-ABFB-12FA37B7DB96}" srcOrd="1" destOrd="0" presId="urn:microsoft.com/office/officeart/2005/8/layout/list1"/>
    <dgm:cxn modelId="{52DD51A9-5CEF-4BDD-A25A-1A3045E0CBAB}" type="presParOf" srcId="{D03D14D8-8CFA-41C4-B57E-5E762B10C4A7}" destId="{4E21CBF5-869B-46F1-BC4B-1F139E29E249}" srcOrd="1" destOrd="0" presId="urn:microsoft.com/office/officeart/2005/8/layout/list1"/>
    <dgm:cxn modelId="{75B4D74C-91EC-4DEC-9E28-6F1AB038AA87}" type="presParOf" srcId="{D03D14D8-8CFA-41C4-B57E-5E762B10C4A7}" destId="{CE8A726B-AF12-45A3-9418-1F0FCE3D5645}" srcOrd="2" destOrd="0" presId="urn:microsoft.com/office/officeart/2005/8/layout/list1"/>
    <dgm:cxn modelId="{D8FFDC18-6CA8-4F6E-885A-BEB6A577B0E3}" type="presParOf" srcId="{D03D14D8-8CFA-41C4-B57E-5E762B10C4A7}" destId="{56A825DB-44C8-4C5B-B5D2-A3D41FEDFB56}" srcOrd="3" destOrd="0" presId="urn:microsoft.com/office/officeart/2005/8/layout/list1"/>
    <dgm:cxn modelId="{1B044D3E-81D6-4974-8A20-0DC37E34F388}" type="presParOf" srcId="{D03D14D8-8CFA-41C4-B57E-5E762B10C4A7}" destId="{0A136BD6-6D4E-40A8-9D8B-523CE0FEE229}" srcOrd="4" destOrd="0" presId="urn:microsoft.com/office/officeart/2005/8/layout/list1"/>
    <dgm:cxn modelId="{EFEE87A1-3EE3-4B8E-8808-B1AA2CD8CB4D}" type="presParOf" srcId="{0A136BD6-6D4E-40A8-9D8B-523CE0FEE229}" destId="{4894A62F-42B2-4C03-967E-F3DAC9D37A18}" srcOrd="0" destOrd="0" presId="urn:microsoft.com/office/officeart/2005/8/layout/list1"/>
    <dgm:cxn modelId="{3E38308E-92AA-42E9-B396-EB03557861FA}" type="presParOf" srcId="{0A136BD6-6D4E-40A8-9D8B-523CE0FEE229}" destId="{54C116B4-08F6-4E6E-8298-4F8BFE837642}" srcOrd="1" destOrd="0" presId="urn:microsoft.com/office/officeart/2005/8/layout/list1"/>
    <dgm:cxn modelId="{6DEA339F-49A9-4178-9001-EEEC5F235D42}" type="presParOf" srcId="{D03D14D8-8CFA-41C4-B57E-5E762B10C4A7}" destId="{2C3EE979-7D3E-43FB-B4C4-FFE772904281}" srcOrd="5" destOrd="0" presId="urn:microsoft.com/office/officeart/2005/8/layout/list1"/>
    <dgm:cxn modelId="{D6331089-E9FE-4431-AA21-E6A1AE923BF5}" type="presParOf" srcId="{D03D14D8-8CFA-41C4-B57E-5E762B10C4A7}" destId="{6EB84A04-E29B-4C89-9998-33A3DC1E6EEF}" srcOrd="6" destOrd="0" presId="urn:microsoft.com/office/officeart/2005/8/layout/list1"/>
    <dgm:cxn modelId="{AE03F1A9-C63C-4D25-B1BF-5031F6869929}" type="presParOf" srcId="{D03D14D8-8CFA-41C4-B57E-5E762B10C4A7}" destId="{96FD356F-1DD0-4CEC-8508-E22778AF9B4E}" srcOrd="7" destOrd="0" presId="urn:microsoft.com/office/officeart/2005/8/layout/list1"/>
    <dgm:cxn modelId="{141E9FC6-69F1-4704-8065-75764235F6C4}" type="presParOf" srcId="{D03D14D8-8CFA-41C4-B57E-5E762B10C4A7}" destId="{4FD93973-024C-4202-AF6F-5094D00B1DC9}" srcOrd="8" destOrd="0" presId="urn:microsoft.com/office/officeart/2005/8/layout/list1"/>
    <dgm:cxn modelId="{90AB241A-2980-4B61-8C58-A5C2C531798A}" type="presParOf" srcId="{4FD93973-024C-4202-AF6F-5094D00B1DC9}" destId="{9E503110-A560-45DB-B52F-46C72DC5CA46}" srcOrd="0" destOrd="0" presId="urn:microsoft.com/office/officeart/2005/8/layout/list1"/>
    <dgm:cxn modelId="{DCD6F47B-D579-4377-9F6E-EDDDFE24EB85}" type="presParOf" srcId="{4FD93973-024C-4202-AF6F-5094D00B1DC9}" destId="{7FEB4A08-AC68-44BF-AFDF-C6DDA3EB5666}" srcOrd="1" destOrd="0" presId="urn:microsoft.com/office/officeart/2005/8/layout/list1"/>
    <dgm:cxn modelId="{BC8AB7D2-CE98-4197-804B-AE8A5EA2BA77}" type="presParOf" srcId="{D03D14D8-8CFA-41C4-B57E-5E762B10C4A7}" destId="{32BFFB93-15EF-455D-9901-2204C3B16A4F}" srcOrd="9" destOrd="0" presId="urn:microsoft.com/office/officeart/2005/8/layout/list1"/>
    <dgm:cxn modelId="{C8C0A600-0A70-4CB4-80E0-D29D2CFB6322}" type="presParOf" srcId="{D03D14D8-8CFA-41C4-B57E-5E762B10C4A7}" destId="{E748E6A6-F33F-4840-8EF6-5A5C55BEDAE6}" srcOrd="10" destOrd="0" presId="urn:microsoft.com/office/officeart/2005/8/layout/list1"/>
    <dgm:cxn modelId="{C21AF565-7EC6-44D1-8D78-B127FCBAA0E0}" type="presParOf" srcId="{D03D14D8-8CFA-41C4-B57E-5E762B10C4A7}" destId="{F4C0FC4F-FAD1-4AA3-ACC2-9F0528C50613}" srcOrd="11" destOrd="0" presId="urn:microsoft.com/office/officeart/2005/8/layout/list1"/>
    <dgm:cxn modelId="{02620502-12E6-4784-8032-7C2C4B9FD775}" type="presParOf" srcId="{D03D14D8-8CFA-41C4-B57E-5E762B10C4A7}" destId="{7DBAEAE5-40EC-4AD8-BA7D-A8BC143C322E}" srcOrd="12" destOrd="0" presId="urn:microsoft.com/office/officeart/2005/8/layout/list1"/>
    <dgm:cxn modelId="{743E4D5A-3A0D-40DC-92EB-562AB6B2C57F}" type="presParOf" srcId="{7DBAEAE5-40EC-4AD8-BA7D-A8BC143C322E}" destId="{6EC47445-9D7D-47ED-8219-AB1ED9DD5C0D}" srcOrd="0" destOrd="0" presId="urn:microsoft.com/office/officeart/2005/8/layout/list1"/>
    <dgm:cxn modelId="{C813ED9E-AC35-443F-97E9-4CC849BA2EF9}" type="presParOf" srcId="{7DBAEAE5-40EC-4AD8-BA7D-A8BC143C322E}" destId="{6C9255B5-EC65-4B10-B354-2765D46BB4BC}" srcOrd="1" destOrd="0" presId="urn:microsoft.com/office/officeart/2005/8/layout/list1"/>
    <dgm:cxn modelId="{2A085D8B-08AB-42A4-B66C-4525769E8C74}" type="presParOf" srcId="{D03D14D8-8CFA-41C4-B57E-5E762B10C4A7}" destId="{BE840F07-3E0B-42E2-A066-872DED5D5108}" srcOrd="13" destOrd="0" presId="urn:microsoft.com/office/officeart/2005/8/layout/list1"/>
    <dgm:cxn modelId="{F02EB520-9EDC-45C4-9CE4-5E0AAF103FE4}" type="presParOf" srcId="{D03D14D8-8CFA-41C4-B57E-5E762B10C4A7}" destId="{57B4C133-AD05-4464-BB35-E787DF3871D1}" srcOrd="14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5AA335-3AA4-40AC-95C0-71F337F6ADE0}" type="doc">
      <dgm:prSet loTypeId="urn:microsoft.com/office/officeart/2011/layout/HexagonRadial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85045E-15D1-4C2C-99A2-E780109E4464}">
      <dgm:prSet phldrT="[Text]" custT="1"/>
      <dgm:spPr/>
      <dgm:t>
        <a:bodyPr/>
        <a:lstStyle/>
        <a:p>
          <a:endParaRPr lang="en-US" sz="2400" b="1" dirty="0">
            <a:solidFill>
              <a:schemeClr val="tx1"/>
            </a:solidFill>
          </a:endParaRPr>
        </a:p>
      </dgm:t>
    </dgm:pt>
    <dgm:pt modelId="{BC4DF9D3-C2DB-49E0-A058-E08D92774533}" type="parTrans" cxnId="{05778FB3-977F-4F59-873C-819E2CB9302C}">
      <dgm:prSet/>
      <dgm:spPr/>
      <dgm:t>
        <a:bodyPr/>
        <a:lstStyle/>
        <a:p>
          <a:endParaRPr lang="en-US"/>
        </a:p>
      </dgm:t>
    </dgm:pt>
    <dgm:pt modelId="{4E483209-BF1A-456B-BA18-F2A8E4CADB20}" type="sibTrans" cxnId="{05778FB3-977F-4F59-873C-819E2CB9302C}">
      <dgm:prSet/>
      <dgm:spPr/>
      <dgm:t>
        <a:bodyPr/>
        <a:lstStyle/>
        <a:p>
          <a:endParaRPr lang="en-US"/>
        </a:p>
      </dgm:t>
    </dgm:pt>
    <dgm:pt modelId="{8A8142A9-EE48-47DA-899F-31EFD983B267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360 degree </a:t>
          </a:r>
          <a:r>
            <a:rPr lang="en-US" sz="1800" b="1" dirty="0" smtClean="0">
              <a:solidFill>
                <a:schemeClr val="tx1"/>
              </a:solidFill>
            </a:rPr>
            <a:t>solutions</a:t>
          </a:r>
          <a:endParaRPr lang="en-US" sz="1800" b="1" dirty="0">
            <a:solidFill>
              <a:schemeClr val="tx1"/>
            </a:solidFill>
          </a:endParaRPr>
        </a:p>
      </dgm:t>
    </dgm:pt>
    <dgm:pt modelId="{F067F063-28F2-4546-9947-CEC8B179AF45}" type="parTrans" cxnId="{6BC43C0F-EDFE-4142-BE00-7D57D97245C0}">
      <dgm:prSet/>
      <dgm:spPr/>
      <dgm:t>
        <a:bodyPr/>
        <a:lstStyle/>
        <a:p>
          <a:endParaRPr lang="en-US"/>
        </a:p>
      </dgm:t>
    </dgm:pt>
    <dgm:pt modelId="{326E6821-2DA2-47CA-B648-8C1D5980FB37}" type="sibTrans" cxnId="{6BC43C0F-EDFE-4142-BE00-7D57D97245C0}">
      <dgm:prSet/>
      <dgm:spPr/>
      <dgm:t>
        <a:bodyPr/>
        <a:lstStyle/>
        <a:p>
          <a:endParaRPr lang="en-US"/>
        </a:p>
      </dgm:t>
    </dgm:pt>
    <dgm:pt modelId="{84C84ED5-A332-4AE7-AC5A-DFAAAF5B1E1B}">
      <dgm:prSet phldrT="[Text]" custT="1"/>
      <dgm:spPr/>
      <dgm:t>
        <a:bodyPr/>
        <a:lstStyle/>
        <a:p>
          <a:r>
            <a:rPr lang="en-US" sz="1500" b="1" dirty="0">
              <a:solidFill>
                <a:schemeClr val="tx1"/>
              </a:solidFill>
            </a:rPr>
            <a:t>Flexible</a:t>
          </a:r>
        </a:p>
        <a:p>
          <a:r>
            <a:rPr lang="en-US" sz="1500" b="1" dirty="0" smtClean="0">
              <a:solidFill>
                <a:schemeClr val="tx1"/>
              </a:solidFill>
            </a:rPr>
            <a:t>And Configurable</a:t>
          </a:r>
          <a:endParaRPr lang="en-US" sz="1500" b="1" dirty="0">
            <a:solidFill>
              <a:schemeClr val="tx1"/>
            </a:solidFill>
          </a:endParaRPr>
        </a:p>
      </dgm:t>
    </dgm:pt>
    <dgm:pt modelId="{A650F0EF-F037-4A51-A592-80D1F18438CD}" type="parTrans" cxnId="{F8E09B4E-CB20-47C3-BFBB-7B2F0FB277E3}">
      <dgm:prSet/>
      <dgm:spPr/>
      <dgm:t>
        <a:bodyPr/>
        <a:lstStyle/>
        <a:p>
          <a:endParaRPr lang="en-US"/>
        </a:p>
      </dgm:t>
    </dgm:pt>
    <dgm:pt modelId="{783BD56E-AFC0-439C-8153-56C085FF13E4}" type="sibTrans" cxnId="{F8E09B4E-CB20-47C3-BFBB-7B2F0FB277E3}">
      <dgm:prSet/>
      <dgm:spPr/>
      <dgm:t>
        <a:bodyPr/>
        <a:lstStyle/>
        <a:p>
          <a:endParaRPr lang="en-US"/>
        </a:p>
      </dgm:t>
    </dgm:pt>
    <dgm:pt modelId="{1B8D54FF-36A1-476E-9949-25DCEDCF1E2E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User friendly data input</a:t>
          </a:r>
          <a:endParaRPr lang="en-US" sz="1800" b="1" dirty="0">
            <a:solidFill>
              <a:schemeClr val="tx1"/>
            </a:solidFill>
          </a:endParaRPr>
        </a:p>
      </dgm:t>
    </dgm:pt>
    <dgm:pt modelId="{1809FBFC-D1FB-453A-BCE8-15D68BD76966}" type="parTrans" cxnId="{50E02FB7-E458-4462-8CB2-C1068FC74FDA}">
      <dgm:prSet/>
      <dgm:spPr/>
      <dgm:t>
        <a:bodyPr/>
        <a:lstStyle/>
        <a:p>
          <a:endParaRPr lang="en-US"/>
        </a:p>
      </dgm:t>
    </dgm:pt>
    <dgm:pt modelId="{D634E04F-A3EF-47BB-9038-DE9B54F5C62C}" type="sibTrans" cxnId="{50E02FB7-E458-4462-8CB2-C1068FC74FDA}">
      <dgm:prSet/>
      <dgm:spPr/>
      <dgm:t>
        <a:bodyPr/>
        <a:lstStyle/>
        <a:p>
          <a:endParaRPr lang="en-US"/>
        </a:p>
      </dgm:t>
    </dgm:pt>
    <dgm:pt modelId="{FF551E7C-258A-4199-B671-65B80264BC4C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Single system</a:t>
          </a:r>
        </a:p>
        <a:p>
          <a:r>
            <a:rPr lang="en-US" sz="1800" b="1" dirty="0">
              <a:solidFill>
                <a:schemeClr val="tx1"/>
              </a:solidFill>
            </a:rPr>
            <a:t>interface</a:t>
          </a:r>
        </a:p>
      </dgm:t>
    </dgm:pt>
    <dgm:pt modelId="{CB4DBB7B-A928-4C5F-AC30-95B60D1500DB}" type="parTrans" cxnId="{E87E0642-90F7-4119-AB6D-FF808C05ABF5}">
      <dgm:prSet/>
      <dgm:spPr/>
      <dgm:t>
        <a:bodyPr/>
        <a:lstStyle/>
        <a:p>
          <a:endParaRPr lang="en-US"/>
        </a:p>
      </dgm:t>
    </dgm:pt>
    <dgm:pt modelId="{06E6BB4E-08B4-4617-9D8B-18E6836FF7FF}" type="sibTrans" cxnId="{E87E0642-90F7-4119-AB6D-FF808C05ABF5}">
      <dgm:prSet/>
      <dgm:spPr/>
      <dgm:t>
        <a:bodyPr/>
        <a:lstStyle/>
        <a:p>
          <a:endParaRPr lang="en-US"/>
        </a:p>
      </dgm:t>
    </dgm:pt>
    <dgm:pt modelId="{9E008281-C014-4EE3-9156-193576DCAE70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Cloud based technology for 24x7 access</a:t>
          </a:r>
        </a:p>
      </dgm:t>
    </dgm:pt>
    <dgm:pt modelId="{F34EFE1D-9C38-4B46-B5AF-B5D5A88F0F2E}" type="parTrans" cxnId="{1F333BE8-F0E1-4725-8492-566DD2DBEF9D}">
      <dgm:prSet/>
      <dgm:spPr/>
      <dgm:t>
        <a:bodyPr/>
        <a:lstStyle/>
        <a:p>
          <a:endParaRPr lang="en-US"/>
        </a:p>
      </dgm:t>
    </dgm:pt>
    <dgm:pt modelId="{9F9E9942-BA0D-4DCD-ABB8-CA0EAEFBCEDD}" type="sibTrans" cxnId="{1F333BE8-F0E1-4725-8492-566DD2DBEF9D}">
      <dgm:prSet/>
      <dgm:spPr/>
      <dgm:t>
        <a:bodyPr/>
        <a:lstStyle/>
        <a:p>
          <a:endParaRPr lang="en-US"/>
        </a:p>
      </dgm:t>
    </dgm:pt>
    <dgm:pt modelId="{0CCB86F3-A3E0-4CEB-A12E-5729820BAFED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Centrally controlled data </a:t>
          </a:r>
          <a:r>
            <a:rPr lang="en-US" sz="1800" b="1" dirty="0" err="1" smtClean="0">
              <a:solidFill>
                <a:schemeClr val="tx1"/>
              </a:solidFill>
            </a:rPr>
            <a:t>mgmnt</a:t>
          </a:r>
          <a:r>
            <a:rPr lang="en-US" sz="1800" dirty="0" smtClean="0">
              <a:solidFill>
                <a:schemeClr val="tx1"/>
              </a:solidFill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DF28C6EF-A6CC-402A-9883-F95199BBEE6F}" type="sibTrans" cxnId="{5987CCC9-BF50-4CA4-8909-175A2E533CD7}">
      <dgm:prSet/>
      <dgm:spPr/>
      <dgm:t>
        <a:bodyPr/>
        <a:lstStyle/>
        <a:p>
          <a:endParaRPr lang="en-US"/>
        </a:p>
      </dgm:t>
    </dgm:pt>
    <dgm:pt modelId="{4A3AC30F-4733-436E-B3B9-B0B57A89829B}" type="parTrans" cxnId="{5987CCC9-BF50-4CA4-8909-175A2E533CD7}">
      <dgm:prSet/>
      <dgm:spPr/>
      <dgm:t>
        <a:bodyPr/>
        <a:lstStyle/>
        <a:p>
          <a:endParaRPr lang="en-US"/>
        </a:p>
      </dgm:t>
    </dgm:pt>
    <dgm:pt modelId="{7C282E29-B36A-4404-980A-3A36716A49AF}" type="pres">
      <dgm:prSet presAssocID="{905AA335-3AA4-40AC-95C0-71F337F6ADE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28ADCFD-DF17-4350-A056-17625A96EB00}" type="pres">
      <dgm:prSet presAssocID="{4C85045E-15D1-4C2C-99A2-E780109E446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CCADCCB-F127-4C25-9EA5-2F584990937D}" type="pres">
      <dgm:prSet presAssocID="{0CCB86F3-A3E0-4CEB-A12E-5729820BAFED}" presName="Accent1" presStyleCnt="0"/>
      <dgm:spPr/>
      <dgm:t>
        <a:bodyPr/>
        <a:lstStyle/>
        <a:p>
          <a:endParaRPr lang="en-US"/>
        </a:p>
      </dgm:t>
    </dgm:pt>
    <dgm:pt modelId="{7FE9226C-17C3-4360-A22D-6828E83FB3A8}" type="pres">
      <dgm:prSet presAssocID="{0CCB86F3-A3E0-4CEB-A12E-5729820BAFED}" presName="Accent" presStyleLbl="bgShp" presStyleIdx="0" presStyleCnt="6"/>
      <dgm:spPr/>
      <dgm:t>
        <a:bodyPr/>
        <a:lstStyle/>
        <a:p>
          <a:endParaRPr lang="en-US"/>
        </a:p>
      </dgm:t>
    </dgm:pt>
    <dgm:pt modelId="{1B7FF539-D971-4E79-86D2-32DDF046E098}" type="pres">
      <dgm:prSet presAssocID="{0CCB86F3-A3E0-4CEB-A12E-5729820BAFE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8F860-7331-4F52-BBDF-71E935D87BC3}" type="pres">
      <dgm:prSet presAssocID="{8A8142A9-EE48-47DA-899F-31EFD983B267}" presName="Accent2" presStyleCnt="0"/>
      <dgm:spPr/>
      <dgm:t>
        <a:bodyPr/>
        <a:lstStyle/>
        <a:p>
          <a:endParaRPr lang="en-US"/>
        </a:p>
      </dgm:t>
    </dgm:pt>
    <dgm:pt modelId="{CFB9E7D3-46E9-4754-9E5D-14A288AF6A95}" type="pres">
      <dgm:prSet presAssocID="{8A8142A9-EE48-47DA-899F-31EFD983B267}" presName="Accent" presStyleLbl="bgShp" presStyleIdx="1" presStyleCnt="6"/>
      <dgm:spPr/>
      <dgm:t>
        <a:bodyPr/>
        <a:lstStyle/>
        <a:p>
          <a:endParaRPr lang="en-US"/>
        </a:p>
      </dgm:t>
    </dgm:pt>
    <dgm:pt modelId="{F041AA3E-3113-4496-ACE9-100CA422A2F9}" type="pres">
      <dgm:prSet presAssocID="{8A8142A9-EE48-47DA-899F-31EFD983B26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0EBA3-81DA-4946-AFA2-C253D42E8203}" type="pres">
      <dgm:prSet presAssocID="{84C84ED5-A332-4AE7-AC5A-DFAAAF5B1E1B}" presName="Accent3" presStyleCnt="0"/>
      <dgm:spPr/>
      <dgm:t>
        <a:bodyPr/>
        <a:lstStyle/>
        <a:p>
          <a:endParaRPr lang="en-US"/>
        </a:p>
      </dgm:t>
    </dgm:pt>
    <dgm:pt modelId="{48575303-0AAA-4EA6-B3B8-3475CDFD1DC8}" type="pres">
      <dgm:prSet presAssocID="{84C84ED5-A332-4AE7-AC5A-DFAAAF5B1E1B}" presName="Accent" presStyleLbl="bgShp" presStyleIdx="2" presStyleCnt="6"/>
      <dgm:spPr/>
      <dgm:t>
        <a:bodyPr/>
        <a:lstStyle/>
        <a:p>
          <a:endParaRPr lang="en-US"/>
        </a:p>
      </dgm:t>
    </dgm:pt>
    <dgm:pt modelId="{1360F9B6-5ADB-4312-BCBA-DC4A86AC71F3}" type="pres">
      <dgm:prSet presAssocID="{84C84ED5-A332-4AE7-AC5A-DFAAAF5B1E1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C6E90-FA4D-4ACD-9BBD-69BEB11640CE}" type="pres">
      <dgm:prSet presAssocID="{1B8D54FF-36A1-476E-9949-25DCEDCF1E2E}" presName="Accent4" presStyleCnt="0"/>
      <dgm:spPr/>
      <dgm:t>
        <a:bodyPr/>
        <a:lstStyle/>
        <a:p>
          <a:endParaRPr lang="en-US"/>
        </a:p>
      </dgm:t>
    </dgm:pt>
    <dgm:pt modelId="{3B746A27-152F-4FA8-A23B-10EA56043668}" type="pres">
      <dgm:prSet presAssocID="{1B8D54FF-36A1-476E-9949-25DCEDCF1E2E}" presName="Accent" presStyleLbl="bgShp" presStyleIdx="3" presStyleCnt="6"/>
      <dgm:spPr/>
      <dgm:t>
        <a:bodyPr/>
        <a:lstStyle/>
        <a:p>
          <a:endParaRPr lang="en-US"/>
        </a:p>
      </dgm:t>
    </dgm:pt>
    <dgm:pt modelId="{51ADE13D-7754-4CC5-AC57-E33B228B5B0F}" type="pres">
      <dgm:prSet presAssocID="{1B8D54FF-36A1-476E-9949-25DCEDCF1E2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58EF5-81BD-40B6-BB18-A588401DFA5D}" type="pres">
      <dgm:prSet presAssocID="{FF551E7C-258A-4199-B671-65B80264BC4C}" presName="Accent5" presStyleCnt="0"/>
      <dgm:spPr/>
      <dgm:t>
        <a:bodyPr/>
        <a:lstStyle/>
        <a:p>
          <a:endParaRPr lang="en-US"/>
        </a:p>
      </dgm:t>
    </dgm:pt>
    <dgm:pt modelId="{8EAA4533-D71E-4A44-BEF6-6343FEBAE766}" type="pres">
      <dgm:prSet presAssocID="{FF551E7C-258A-4199-B671-65B80264BC4C}" presName="Accent" presStyleLbl="bgShp" presStyleIdx="4" presStyleCnt="6"/>
      <dgm:spPr/>
      <dgm:t>
        <a:bodyPr/>
        <a:lstStyle/>
        <a:p>
          <a:endParaRPr lang="en-US"/>
        </a:p>
      </dgm:t>
    </dgm:pt>
    <dgm:pt modelId="{A23E67BE-E11B-4AC1-BF2B-19170436AC20}" type="pres">
      <dgm:prSet presAssocID="{FF551E7C-258A-4199-B671-65B80264BC4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2C8C-5B5C-46A3-87D8-2B603BFCFFD4}" type="pres">
      <dgm:prSet presAssocID="{9E008281-C014-4EE3-9156-193576DCAE70}" presName="Accent6" presStyleCnt="0"/>
      <dgm:spPr/>
      <dgm:t>
        <a:bodyPr/>
        <a:lstStyle/>
        <a:p>
          <a:endParaRPr lang="en-US"/>
        </a:p>
      </dgm:t>
    </dgm:pt>
    <dgm:pt modelId="{73CA819D-AF18-4A2F-B967-9B5447E396E2}" type="pres">
      <dgm:prSet presAssocID="{9E008281-C014-4EE3-9156-193576DCAE70}" presName="Accent" presStyleLbl="bgShp" presStyleIdx="5" presStyleCnt="6"/>
      <dgm:spPr/>
      <dgm:t>
        <a:bodyPr/>
        <a:lstStyle/>
        <a:p>
          <a:endParaRPr lang="en-US"/>
        </a:p>
      </dgm:t>
    </dgm:pt>
    <dgm:pt modelId="{0654E315-5461-4ADD-AA64-B96618284050}" type="pres">
      <dgm:prSet presAssocID="{9E008281-C014-4EE3-9156-193576DCAE7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B24BE-06F8-4918-ADD5-85E71BFF32AF}" type="presOf" srcId="{9E008281-C014-4EE3-9156-193576DCAE70}" destId="{0654E315-5461-4ADD-AA64-B96618284050}" srcOrd="0" destOrd="0" presId="urn:microsoft.com/office/officeart/2011/layout/HexagonRadial"/>
    <dgm:cxn modelId="{D30CF9EE-4355-48B1-9F5B-BDCB124813A6}" type="presOf" srcId="{905AA335-3AA4-40AC-95C0-71F337F6ADE0}" destId="{7C282E29-B36A-4404-980A-3A36716A49AF}" srcOrd="0" destOrd="0" presId="urn:microsoft.com/office/officeart/2011/layout/HexagonRadial"/>
    <dgm:cxn modelId="{0D36D1B5-B167-4BA8-915B-B3643A94D00C}" type="presOf" srcId="{8A8142A9-EE48-47DA-899F-31EFD983B267}" destId="{F041AA3E-3113-4496-ACE9-100CA422A2F9}" srcOrd="0" destOrd="0" presId="urn:microsoft.com/office/officeart/2011/layout/HexagonRadial"/>
    <dgm:cxn modelId="{032743C0-AED2-4C36-9CCD-0F7EEDDA3721}" type="presOf" srcId="{1B8D54FF-36A1-476E-9949-25DCEDCF1E2E}" destId="{51ADE13D-7754-4CC5-AC57-E33B228B5B0F}" srcOrd="0" destOrd="0" presId="urn:microsoft.com/office/officeart/2011/layout/HexagonRadial"/>
    <dgm:cxn modelId="{05778FB3-977F-4F59-873C-819E2CB9302C}" srcId="{905AA335-3AA4-40AC-95C0-71F337F6ADE0}" destId="{4C85045E-15D1-4C2C-99A2-E780109E4464}" srcOrd="0" destOrd="0" parTransId="{BC4DF9D3-C2DB-49E0-A058-E08D92774533}" sibTransId="{4E483209-BF1A-456B-BA18-F2A8E4CADB20}"/>
    <dgm:cxn modelId="{50E02FB7-E458-4462-8CB2-C1068FC74FDA}" srcId="{4C85045E-15D1-4C2C-99A2-E780109E4464}" destId="{1B8D54FF-36A1-476E-9949-25DCEDCF1E2E}" srcOrd="3" destOrd="0" parTransId="{1809FBFC-D1FB-453A-BCE8-15D68BD76966}" sibTransId="{D634E04F-A3EF-47BB-9038-DE9B54F5C62C}"/>
    <dgm:cxn modelId="{BC5E3832-E799-46E3-A5ED-F4891880549D}" type="presOf" srcId="{0CCB86F3-A3E0-4CEB-A12E-5729820BAFED}" destId="{1B7FF539-D971-4E79-86D2-32DDF046E098}" srcOrd="0" destOrd="0" presId="urn:microsoft.com/office/officeart/2011/layout/HexagonRadial"/>
    <dgm:cxn modelId="{1F333BE8-F0E1-4725-8492-566DD2DBEF9D}" srcId="{4C85045E-15D1-4C2C-99A2-E780109E4464}" destId="{9E008281-C014-4EE3-9156-193576DCAE70}" srcOrd="5" destOrd="0" parTransId="{F34EFE1D-9C38-4B46-B5AF-B5D5A88F0F2E}" sibTransId="{9F9E9942-BA0D-4DCD-ABB8-CA0EAEFBCEDD}"/>
    <dgm:cxn modelId="{ED4BA4AB-18C4-4611-BE19-124CC7F96140}" type="presOf" srcId="{FF551E7C-258A-4199-B671-65B80264BC4C}" destId="{A23E67BE-E11B-4AC1-BF2B-19170436AC20}" srcOrd="0" destOrd="0" presId="urn:microsoft.com/office/officeart/2011/layout/HexagonRadial"/>
    <dgm:cxn modelId="{5987CCC9-BF50-4CA4-8909-175A2E533CD7}" srcId="{4C85045E-15D1-4C2C-99A2-E780109E4464}" destId="{0CCB86F3-A3E0-4CEB-A12E-5729820BAFED}" srcOrd="0" destOrd="0" parTransId="{4A3AC30F-4733-436E-B3B9-B0B57A89829B}" sibTransId="{DF28C6EF-A6CC-402A-9883-F95199BBEE6F}"/>
    <dgm:cxn modelId="{05545813-6B61-4C1C-B8B1-0090B5B022D4}" type="presOf" srcId="{4C85045E-15D1-4C2C-99A2-E780109E4464}" destId="{328ADCFD-DF17-4350-A056-17625A96EB00}" srcOrd="0" destOrd="0" presId="urn:microsoft.com/office/officeart/2011/layout/HexagonRadial"/>
    <dgm:cxn modelId="{AAC38EAB-8F7C-4083-A5C9-9003572C5CB4}" type="presOf" srcId="{84C84ED5-A332-4AE7-AC5A-DFAAAF5B1E1B}" destId="{1360F9B6-5ADB-4312-BCBA-DC4A86AC71F3}" srcOrd="0" destOrd="0" presId="urn:microsoft.com/office/officeart/2011/layout/HexagonRadial"/>
    <dgm:cxn modelId="{6BC43C0F-EDFE-4142-BE00-7D57D97245C0}" srcId="{4C85045E-15D1-4C2C-99A2-E780109E4464}" destId="{8A8142A9-EE48-47DA-899F-31EFD983B267}" srcOrd="1" destOrd="0" parTransId="{F067F063-28F2-4546-9947-CEC8B179AF45}" sibTransId="{326E6821-2DA2-47CA-B648-8C1D5980FB37}"/>
    <dgm:cxn modelId="{F8E09B4E-CB20-47C3-BFBB-7B2F0FB277E3}" srcId="{4C85045E-15D1-4C2C-99A2-E780109E4464}" destId="{84C84ED5-A332-4AE7-AC5A-DFAAAF5B1E1B}" srcOrd="2" destOrd="0" parTransId="{A650F0EF-F037-4A51-A592-80D1F18438CD}" sibTransId="{783BD56E-AFC0-439C-8153-56C085FF13E4}"/>
    <dgm:cxn modelId="{E87E0642-90F7-4119-AB6D-FF808C05ABF5}" srcId="{4C85045E-15D1-4C2C-99A2-E780109E4464}" destId="{FF551E7C-258A-4199-B671-65B80264BC4C}" srcOrd="4" destOrd="0" parTransId="{CB4DBB7B-A928-4C5F-AC30-95B60D1500DB}" sibTransId="{06E6BB4E-08B4-4617-9D8B-18E6836FF7FF}"/>
    <dgm:cxn modelId="{74139D7C-B25C-4532-A8C4-EE87AE009A84}" type="presParOf" srcId="{7C282E29-B36A-4404-980A-3A36716A49AF}" destId="{328ADCFD-DF17-4350-A056-17625A96EB00}" srcOrd="0" destOrd="0" presId="urn:microsoft.com/office/officeart/2011/layout/HexagonRadial"/>
    <dgm:cxn modelId="{1F625FAF-C6BC-495B-82F2-A44CBDA17C21}" type="presParOf" srcId="{7C282E29-B36A-4404-980A-3A36716A49AF}" destId="{7CCADCCB-F127-4C25-9EA5-2F584990937D}" srcOrd="1" destOrd="0" presId="urn:microsoft.com/office/officeart/2011/layout/HexagonRadial"/>
    <dgm:cxn modelId="{AE3D764F-F35F-4115-8906-A2D3269ABE2B}" type="presParOf" srcId="{7CCADCCB-F127-4C25-9EA5-2F584990937D}" destId="{7FE9226C-17C3-4360-A22D-6828E83FB3A8}" srcOrd="0" destOrd="0" presId="urn:microsoft.com/office/officeart/2011/layout/HexagonRadial"/>
    <dgm:cxn modelId="{05A7C808-607E-47BE-B64A-80B56478A470}" type="presParOf" srcId="{7C282E29-B36A-4404-980A-3A36716A49AF}" destId="{1B7FF539-D971-4E79-86D2-32DDF046E098}" srcOrd="2" destOrd="0" presId="urn:microsoft.com/office/officeart/2011/layout/HexagonRadial"/>
    <dgm:cxn modelId="{0EDAC6C6-652A-48F6-B922-D90C08727DB5}" type="presParOf" srcId="{7C282E29-B36A-4404-980A-3A36716A49AF}" destId="{54F8F860-7331-4F52-BBDF-71E935D87BC3}" srcOrd="3" destOrd="0" presId="urn:microsoft.com/office/officeart/2011/layout/HexagonRadial"/>
    <dgm:cxn modelId="{F8B9964D-6121-4405-95D6-E70B37894B12}" type="presParOf" srcId="{54F8F860-7331-4F52-BBDF-71E935D87BC3}" destId="{CFB9E7D3-46E9-4754-9E5D-14A288AF6A95}" srcOrd="0" destOrd="0" presId="urn:microsoft.com/office/officeart/2011/layout/HexagonRadial"/>
    <dgm:cxn modelId="{1884C728-25FE-454B-98F0-4D40BD10EAEC}" type="presParOf" srcId="{7C282E29-B36A-4404-980A-3A36716A49AF}" destId="{F041AA3E-3113-4496-ACE9-100CA422A2F9}" srcOrd="4" destOrd="0" presId="urn:microsoft.com/office/officeart/2011/layout/HexagonRadial"/>
    <dgm:cxn modelId="{439897C0-7135-49FC-8136-5CDE8AFBE49F}" type="presParOf" srcId="{7C282E29-B36A-4404-980A-3A36716A49AF}" destId="{BFC0EBA3-81DA-4946-AFA2-C253D42E8203}" srcOrd="5" destOrd="0" presId="urn:microsoft.com/office/officeart/2011/layout/HexagonRadial"/>
    <dgm:cxn modelId="{20830B23-8E8B-445E-ADC7-8C4AC822C42D}" type="presParOf" srcId="{BFC0EBA3-81DA-4946-AFA2-C253D42E8203}" destId="{48575303-0AAA-4EA6-B3B8-3475CDFD1DC8}" srcOrd="0" destOrd="0" presId="urn:microsoft.com/office/officeart/2011/layout/HexagonRadial"/>
    <dgm:cxn modelId="{A0DABE33-4E22-4872-B1B7-095A4972502B}" type="presParOf" srcId="{7C282E29-B36A-4404-980A-3A36716A49AF}" destId="{1360F9B6-5ADB-4312-BCBA-DC4A86AC71F3}" srcOrd="6" destOrd="0" presId="urn:microsoft.com/office/officeart/2011/layout/HexagonRadial"/>
    <dgm:cxn modelId="{8CD5D267-EE45-4686-BB7E-A5885381E8D4}" type="presParOf" srcId="{7C282E29-B36A-4404-980A-3A36716A49AF}" destId="{895C6E90-FA4D-4ACD-9BBD-69BEB11640CE}" srcOrd="7" destOrd="0" presId="urn:microsoft.com/office/officeart/2011/layout/HexagonRadial"/>
    <dgm:cxn modelId="{3ADD4887-7BDE-4557-9F09-D062357549CD}" type="presParOf" srcId="{895C6E90-FA4D-4ACD-9BBD-69BEB11640CE}" destId="{3B746A27-152F-4FA8-A23B-10EA56043668}" srcOrd="0" destOrd="0" presId="urn:microsoft.com/office/officeart/2011/layout/HexagonRadial"/>
    <dgm:cxn modelId="{D9EAF7DA-0156-4AC3-9D5B-4E1FC1178982}" type="presParOf" srcId="{7C282E29-B36A-4404-980A-3A36716A49AF}" destId="{51ADE13D-7754-4CC5-AC57-E33B228B5B0F}" srcOrd="8" destOrd="0" presId="urn:microsoft.com/office/officeart/2011/layout/HexagonRadial"/>
    <dgm:cxn modelId="{A58DEC27-3F84-4C4C-BE39-D6FA2C3D077E}" type="presParOf" srcId="{7C282E29-B36A-4404-980A-3A36716A49AF}" destId="{BF558EF5-81BD-40B6-BB18-A588401DFA5D}" srcOrd="9" destOrd="0" presId="urn:microsoft.com/office/officeart/2011/layout/HexagonRadial"/>
    <dgm:cxn modelId="{FC3E35D9-02F1-4113-BF30-D2F93B7FADB2}" type="presParOf" srcId="{BF558EF5-81BD-40B6-BB18-A588401DFA5D}" destId="{8EAA4533-D71E-4A44-BEF6-6343FEBAE766}" srcOrd="0" destOrd="0" presId="urn:microsoft.com/office/officeart/2011/layout/HexagonRadial"/>
    <dgm:cxn modelId="{DB270729-3883-4B23-AA21-ADBBB5C4B36B}" type="presParOf" srcId="{7C282E29-B36A-4404-980A-3A36716A49AF}" destId="{A23E67BE-E11B-4AC1-BF2B-19170436AC20}" srcOrd="10" destOrd="0" presId="urn:microsoft.com/office/officeart/2011/layout/HexagonRadial"/>
    <dgm:cxn modelId="{B3CBB1FC-8B65-4165-94E4-4DE9F9BFBBBE}" type="presParOf" srcId="{7C282E29-B36A-4404-980A-3A36716A49AF}" destId="{DD512C8C-5B5C-46A3-87D8-2B603BFCFFD4}" srcOrd="11" destOrd="0" presId="urn:microsoft.com/office/officeart/2011/layout/HexagonRadial"/>
    <dgm:cxn modelId="{BC035904-6491-4C7B-95D2-ACC8DFC00F1C}" type="presParOf" srcId="{DD512C8C-5B5C-46A3-87D8-2B603BFCFFD4}" destId="{73CA819D-AF18-4A2F-B967-9B5447E396E2}" srcOrd="0" destOrd="0" presId="urn:microsoft.com/office/officeart/2011/layout/HexagonRadial"/>
    <dgm:cxn modelId="{A61737C3-772C-4BEB-9116-D4A08C64AB1E}" type="presParOf" srcId="{7C282E29-B36A-4404-980A-3A36716A49AF}" destId="{0654E315-5461-4ADD-AA64-B96618284050}" srcOrd="12" destOrd="0" presId="urn:microsoft.com/office/officeart/2011/layout/HexagonRadial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9BA6CC-9AD2-4869-9CE1-D9139C159FB6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BC2466EF-EA92-4CC4-B6A5-F26490C13DD7}">
      <dgm:prSet phldrT="[Text]"/>
      <dgm:spPr/>
      <dgm:t>
        <a:bodyPr/>
        <a:lstStyle/>
        <a:p>
          <a:r>
            <a:rPr lang="en-US" b="1" dirty="0" smtClean="0"/>
            <a:t>Pioneers in Cargo and Logistics solutions in India</a:t>
          </a:r>
          <a:endParaRPr lang="en-US" dirty="0"/>
        </a:p>
      </dgm:t>
    </dgm:pt>
    <dgm:pt modelId="{A59F9E35-097C-457B-8782-B62AC597A5FC}" type="parTrans" cxnId="{21D6DD36-6DCD-4432-AB9F-878F81077949}">
      <dgm:prSet/>
      <dgm:spPr/>
      <dgm:t>
        <a:bodyPr/>
        <a:lstStyle/>
        <a:p>
          <a:endParaRPr lang="en-US"/>
        </a:p>
      </dgm:t>
    </dgm:pt>
    <dgm:pt modelId="{7AEA27B0-53DB-4619-8FA0-EE4F5B522124}" type="sibTrans" cxnId="{21D6DD36-6DCD-4432-AB9F-878F81077949}">
      <dgm:prSet/>
      <dgm:spPr/>
      <dgm:t>
        <a:bodyPr/>
        <a:lstStyle/>
        <a:p>
          <a:endParaRPr lang="en-US"/>
        </a:p>
      </dgm:t>
    </dgm:pt>
    <dgm:pt modelId="{AD02CF52-ACF8-4C4D-8823-40DC436D7A12}">
      <dgm:prSet phldrT="[Text]"/>
      <dgm:spPr/>
      <dgm:t>
        <a:bodyPr/>
        <a:lstStyle/>
        <a:p>
          <a:r>
            <a:rPr lang="en-US" b="1" dirty="0" smtClean="0"/>
            <a:t>Quality solutions, which are robust, cost effective and meet international standards</a:t>
          </a:r>
          <a:endParaRPr lang="en-US" dirty="0"/>
        </a:p>
      </dgm:t>
    </dgm:pt>
    <dgm:pt modelId="{83312378-2C74-4E92-8FB6-C8DDB6EF6606}" type="parTrans" cxnId="{BCBE33DA-042E-42EF-A783-2F80980DFC04}">
      <dgm:prSet/>
      <dgm:spPr/>
      <dgm:t>
        <a:bodyPr/>
        <a:lstStyle/>
        <a:p>
          <a:endParaRPr lang="en-US"/>
        </a:p>
      </dgm:t>
    </dgm:pt>
    <dgm:pt modelId="{B25F9797-9650-404F-A33B-95DE3C261B38}" type="sibTrans" cxnId="{BCBE33DA-042E-42EF-A783-2F80980DFC04}">
      <dgm:prSet/>
      <dgm:spPr/>
      <dgm:t>
        <a:bodyPr/>
        <a:lstStyle/>
        <a:p>
          <a:endParaRPr lang="en-US"/>
        </a:p>
      </dgm:t>
    </dgm:pt>
    <dgm:pt modelId="{53D8031D-B454-4AD6-8981-65E60951194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CMMI Level 3</a:t>
          </a:r>
          <a:r>
            <a:rPr lang="en-US" b="1" dirty="0" smtClean="0"/>
            <a:t> and ISO certified company</a:t>
          </a:r>
          <a:endParaRPr lang="en-US" b="1" dirty="0"/>
        </a:p>
      </dgm:t>
    </dgm:pt>
    <dgm:pt modelId="{7047444F-5808-4AFB-9DCB-D2F34B0C7748}" type="parTrans" cxnId="{C6BDA4CB-98C7-41EF-A39D-B113624369FA}">
      <dgm:prSet/>
      <dgm:spPr/>
      <dgm:t>
        <a:bodyPr/>
        <a:lstStyle/>
        <a:p>
          <a:endParaRPr lang="en-US"/>
        </a:p>
      </dgm:t>
    </dgm:pt>
    <dgm:pt modelId="{4FC273E4-F671-428F-9FB0-60A7AC6DBA4B}" type="sibTrans" cxnId="{C6BDA4CB-98C7-41EF-A39D-B113624369FA}">
      <dgm:prSet/>
      <dgm:spPr/>
      <dgm:t>
        <a:bodyPr/>
        <a:lstStyle/>
        <a:p>
          <a:endParaRPr lang="en-US"/>
        </a:p>
      </dgm:t>
    </dgm:pt>
    <dgm:pt modelId="{1FD53FF9-D21A-4C7D-BB68-28EE3CCCB4DF}">
      <dgm:prSet phldrT="[Text]"/>
      <dgm:spPr/>
      <dgm:t>
        <a:bodyPr/>
        <a:lstStyle/>
        <a:p>
          <a:r>
            <a:rPr lang="en-US" b="1" dirty="0" smtClean="0"/>
            <a:t>Promoted by software experts with over 25 years domain experience</a:t>
          </a:r>
          <a:endParaRPr lang="en-US" dirty="0"/>
        </a:p>
      </dgm:t>
    </dgm:pt>
    <dgm:pt modelId="{157E85FC-5073-4394-9C37-EF3C06386750}" type="parTrans" cxnId="{68E9206D-843E-4C33-AFE6-FDED45F3D3CA}">
      <dgm:prSet/>
      <dgm:spPr/>
      <dgm:t>
        <a:bodyPr/>
        <a:lstStyle/>
        <a:p>
          <a:endParaRPr lang="en-US"/>
        </a:p>
      </dgm:t>
    </dgm:pt>
    <dgm:pt modelId="{6006ACD1-BF4B-48A5-AD3D-BBA1135A8DA0}" type="sibTrans" cxnId="{68E9206D-843E-4C33-AFE6-FDED45F3D3CA}">
      <dgm:prSet/>
      <dgm:spPr/>
      <dgm:t>
        <a:bodyPr/>
        <a:lstStyle/>
        <a:p>
          <a:endParaRPr lang="en-US"/>
        </a:p>
      </dgm:t>
    </dgm:pt>
    <dgm:pt modelId="{A0FA77CD-027A-475A-97E0-37546132763D}" type="pres">
      <dgm:prSet presAssocID="{889BA6CC-9AD2-4869-9CE1-D9139C159FB6}" presName="linearFlow" presStyleCnt="0">
        <dgm:presLayoutVars>
          <dgm:dir/>
          <dgm:resizeHandles val="exact"/>
        </dgm:presLayoutVars>
      </dgm:prSet>
      <dgm:spPr/>
    </dgm:pt>
    <dgm:pt modelId="{FFC23B0F-2804-4FE8-A7CE-A3700344FE9B}" type="pres">
      <dgm:prSet presAssocID="{BC2466EF-EA92-4CC4-B6A5-F26490C13DD7}" presName="composite" presStyleCnt="0"/>
      <dgm:spPr/>
    </dgm:pt>
    <dgm:pt modelId="{40242FB1-DF15-4523-80D2-F0114C51577F}" type="pres">
      <dgm:prSet presAssocID="{BC2466EF-EA92-4CC4-B6A5-F26490C13DD7}" presName="imgShp" presStyleLbl="fgImgPlace1" presStyleIdx="0" presStyleCnt="4"/>
      <dgm:spPr/>
    </dgm:pt>
    <dgm:pt modelId="{20DFADBB-3AC7-4009-920F-1ADAF2A1FB81}" type="pres">
      <dgm:prSet presAssocID="{BC2466EF-EA92-4CC4-B6A5-F26490C13DD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7E999-AE16-4755-9497-DB6735D3C5C7}" type="pres">
      <dgm:prSet presAssocID="{7AEA27B0-53DB-4619-8FA0-EE4F5B522124}" presName="spacing" presStyleCnt="0"/>
      <dgm:spPr/>
    </dgm:pt>
    <dgm:pt modelId="{39F2193B-52C8-4D33-A63E-8E05378E18C7}" type="pres">
      <dgm:prSet presAssocID="{1FD53FF9-D21A-4C7D-BB68-28EE3CCCB4DF}" presName="composite" presStyleCnt="0"/>
      <dgm:spPr/>
    </dgm:pt>
    <dgm:pt modelId="{4064BB43-0037-4378-8B0F-D57B4C6661DE}" type="pres">
      <dgm:prSet presAssocID="{1FD53FF9-D21A-4C7D-BB68-28EE3CCCB4DF}" presName="imgShp" presStyleLbl="fgImgPlace1" presStyleIdx="1" presStyleCnt="4"/>
      <dgm:spPr/>
    </dgm:pt>
    <dgm:pt modelId="{02F0DDEB-E2C8-442A-BAE8-762C9E7EF10B}" type="pres">
      <dgm:prSet presAssocID="{1FD53FF9-D21A-4C7D-BB68-28EE3CCCB4D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FBC4A-7CB4-45C3-891B-54DA8721C7F9}" type="pres">
      <dgm:prSet presAssocID="{6006ACD1-BF4B-48A5-AD3D-BBA1135A8DA0}" presName="spacing" presStyleCnt="0"/>
      <dgm:spPr/>
    </dgm:pt>
    <dgm:pt modelId="{45F1B691-48E1-466F-B7B6-E63E5F7B6442}" type="pres">
      <dgm:prSet presAssocID="{AD02CF52-ACF8-4C4D-8823-40DC436D7A12}" presName="composite" presStyleCnt="0"/>
      <dgm:spPr/>
    </dgm:pt>
    <dgm:pt modelId="{17EB526E-CC79-4BCC-8EE9-4DF71D915819}" type="pres">
      <dgm:prSet presAssocID="{AD02CF52-ACF8-4C4D-8823-40DC436D7A12}" presName="imgShp" presStyleLbl="fgImgPlace1" presStyleIdx="2" presStyleCnt="4"/>
      <dgm:spPr/>
    </dgm:pt>
    <dgm:pt modelId="{A6A9AC70-E0FB-4276-BB09-E3C1B97CE7A3}" type="pres">
      <dgm:prSet presAssocID="{AD02CF52-ACF8-4C4D-8823-40DC436D7A1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B346E-F3AA-4324-BEFA-BC7DF2C283D0}" type="pres">
      <dgm:prSet presAssocID="{B25F9797-9650-404F-A33B-95DE3C261B38}" presName="spacing" presStyleCnt="0"/>
      <dgm:spPr/>
    </dgm:pt>
    <dgm:pt modelId="{F98A460A-3056-4444-B308-58357B928B51}" type="pres">
      <dgm:prSet presAssocID="{53D8031D-B454-4AD6-8981-65E609511949}" presName="composite" presStyleCnt="0"/>
      <dgm:spPr/>
    </dgm:pt>
    <dgm:pt modelId="{BE9A476C-78E7-4F92-B81B-664F0B127A93}" type="pres">
      <dgm:prSet presAssocID="{53D8031D-B454-4AD6-8981-65E609511949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F1DCEC3-D0D4-4DE0-ACF1-B74A162CB10F}" type="pres">
      <dgm:prSet presAssocID="{53D8031D-B454-4AD6-8981-65E60951194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CFEF32-75B8-469E-91C2-E51816565828}" type="presOf" srcId="{1FD53FF9-D21A-4C7D-BB68-28EE3CCCB4DF}" destId="{02F0DDEB-E2C8-442A-BAE8-762C9E7EF10B}" srcOrd="0" destOrd="0" presId="urn:microsoft.com/office/officeart/2005/8/layout/vList3"/>
    <dgm:cxn modelId="{68E9206D-843E-4C33-AFE6-FDED45F3D3CA}" srcId="{889BA6CC-9AD2-4869-9CE1-D9139C159FB6}" destId="{1FD53FF9-D21A-4C7D-BB68-28EE3CCCB4DF}" srcOrd="1" destOrd="0" parTransId="{157E85FC-5073-4394-9C37-EF3C06386750}" sibTransId="{6006ACD1-BF4B-48A5-AD3D-BBA1135A8DA0}"/>
    <dgm:cxn modelId="{BCBE33DA-042E-42EF-A783-2F80980DFC04}" srcId="{889BA6CC-9AD2-4869-9CE1-D9139C159FB6}" destId="{AD02CF52-ACF8-4C4D-8823-40DC436D7A12}" srcOrd="2" destOrd="0" parTransId="{83312378-2C74-4E92-8FB6-C8DDB6EF6606}" sibTransId="{B25F9797-9650-404F-A33B-95DE3C261B38}"/>
    <dgm:cxn modelId="{FA7789C2-0818-4B66-AD64-BCF3A1B34012}" type="presOf" srcId="{AD02CF52-ACF8-4C4D-8823-40DC436D7A12}" destId="{A6A9AC70-E0FB-4276-BB09-E3C1B97CE7A3}" srcOrd="0" destOrd="0" presId="urn:microsoft.com/office/officeart/2005/8/layout/vList3"/>
    <dgm:cxn modelId="{15309D7F-CCD5-4F78-92C0-298CE286C27D}" type="presOf" srcId="{53D8031D-B454-4AD6-8981-65E609511949}" destId="{1F1DCEC3-D0D4-4DE0-ACF1-B74A162CB10F}" srcOrd="0" destOrd="0" presId="urn:microsoft.com/office/officeart/2005/8/layout/vList3"/>
    <dgm:cxn modelId="{C6BDA4CB-98C7-41EF-A39D-B113624369FA}" srcId="{889BA6CC-9AD2-4869-9CE1-D9139C159FB6}" destId="{53D8031D-B454-4AD6-8981-65E609511949}" srcOrd="3" destOrd="0" parTransId="{7047444F-5808-4AFB-9DCB-D2F34B0C7748}" sibTransId="{4FC273E4-F671-428F-9FB0-60A7AC6DBA4B}"/>
    <dgm:cxn modelId="{21D6DD36-6DCD-4432-AB9F-878F81077949}" srcId="{889BA6CC-9AD2-4869-9CE1-D9139C159FB6}" destId="{BC2466EF-EA92-4CC4-B6A5-F26490C13DD7}" srcOrd="0" destOrd="0" parTransId="{A59F9E35-097C-457B-8782-B62AC597A5FC}" sibTransId="{7AEA27B0-53DB-4619-8FA0-EE4F5B522124}"/>
    <dgm:cxn modelId="{2371A742-FDFC-4BF1-A0B2-DC376D44CD1D}" type="presOf" srcId="{BC2466EF-EA92-4CC4-B6A5-F26490C13DD7}" destId="{20DFADBB-3AC7-4009-920F-1ADAF2A1FB81}" srcOrd="0" destOrd="0" presId="urn:microsoft.com/office/officeart/2005/8/layout/vList3"/>
    <dgm:cxn modelId="{812E42CD-C721-4210-A2D3-10AB2B5C10B4}" type="presOf" srcId="{889BA6CC-9AD2-4869-9CE1-D9139C159FB6}" destId="{A0FA77CD-027A-475A-97E0-37546132763D}" srcOrd="0" destOrd="0" presId="urn:microsoft.com/office/officeart/2005/8/layout/vList3"/>
    <dgm:cxn modelId="{3C1ABF49-A23C-4D36-B9FB-3B229FD5BC17}" type="presParOf" srcId="{A0FA77CD-027A-475A-97E0-37546132763D}" destId="{FFC23B0F-2804-4FE8-A7CE-A3700344FE9B}" srcOrd="0" destOrd="0" presId="urn:microsoft.com/office/officeart/2005/8/layout/vList3"/>
    <dgm:cxn modelId="{37A63D58-9035-474D-9C7F-C2F42A87EC10}" type="presParOf" srcId="{FFC23B0F-2804-4FE8-A7CE-A3700344FE9B}" destId="{40242FB1-DF15-4523-80D2-F0114C51577F}" srcOrd="0" destOrd="0" presId="urn:microsoft.com/office/officeart/2005/8/layout/vList3"/>
    <dgm:cxn modelId="{3F9808A9-0D5E-4B85-821E-95FF8394F846}" type="presParOf" srcId="{FFC23B0F-2804-4FE8-A7CE-A3700344FE9B}" destId="{20DFADBB-3AC7-4009-920F-1ADAF2A1FB81}" srcOrd="1" destOrd="0" presId="urn:microsoft.com/office/officeart/2005/8/layout/vList3"/>
    <dgm:cxn modelId="{A076043D-A952-4CF1-8721-514A1A078852}" type="presParOf" srcId="{A0FA77CD-027A-475A-97E0-37546132763D}" destId="{3C17E999-AE16-4755-9497-DB6735D3C5C7}" srcOrd="1" destOrd="0" presId="urn:microsoft.com/office/officeart/2005/8/layout/vList3"/>
    <dgm:cxn modelId="{6D3641E8-AF3A-4692-BC2A-E6BF6712BDE7}" type="presParOf" srcId="{A0FA77CD-027A-475A-97E0-37546132763D}" destId="{39F2193B-52C8-4D33-A63E-8E05378E18C7}" srcOrd="2" destOrd="0" presId="urn:microsoft.com/office/officeart/2005/8/layout/vList3"/>
    <dgm:cxn modelId="{3F8ACCA2-15F7-4ED9-97C1-99286C074415}" type="presParOf" srcId="{39F2193B-52C8-4D33-A63E-8E05378E18C7}" destId="{4064BB43-0037-4378-8B0F-D57B4C6661DE}" srcOrd="0" destOrd="0" presId="urn:microsoft.com/office/officeart/2005/8/layout/vList3"/>
    <dgm:cxn modelId="{B714E754-9AEA-415D-865B-83F28B446D22}" type="presParOf" srcId="{39F2193B-52C8-4D33-A63E-8E05378E18C7}" destId="{02F0DDEB-E2C8-442A-BAE8-762C9E7EF10B}" srcOrd="1" destOrd="0" presId="urn:microsoft.com/office/officeart/2005/8/layout/vList3"/>
    <dgm:cxn modelId="{90C6B3F2-AA75-42A6-92E4-C1D3C90792A7}" type="presParOf" srcId="{A0FA77CD-027A-475A-97E0-37546132763D}" destId="{5A5FBC4A-7CB4-45C3-891B-54DA8721C7F9}" srcOrd="3" destOrd="0" presId="urn:microsoft.com/office/officeart/2005/8/layout/vList3"/>
    <dgm:cxn modelId="{D53CED3D-ADF2-4FA2-9004-293AE022F106}" type="presParOf" srcId="{A0FA77CD-027A-475A-97E0-37546132763D}" destId="{45F1B691-48E1-466F-B7B6-E63E5F7B6442}" srcOrd="4" destOrd="0" presId="urn:microsoft.com/office/officeart/2005/8/layout/vList3"/>
    <dgm:cxn modelId="{938B3C30-79B1-4018-AA35-43735076C42A}" type="presParOf" srcId="{45F1B691-48E1-466F-B7B6-E63E5F7B6442}" destId="{17EB526E-CC79-4BCC-8EE9-4DF71D915819}" srcOrd="0" destOrd="0" presId="urn:microsoft.com/office/officeart/2005/8/layout/vList3"/>
    <dgm:cxn modelId="{3DA9ED36-4D5C-43C6-9309-FA59A51D9987}" type="presParOf" srcId="{45F1B691-48E1-466F-B7B6-E63E5F7B6442}" destId="{A6A9AC70-E0FB-4276-BB09-E3C1B97CE7A3}" srcOrd="1" destOrd="0" presId="urn:microsoft.com/office/officeart/2005/8/layout/vList3"/>
    <dgm:cxn modelId="{D2D04B6C-557E-4379-986F-87D169C9B4E2}" type="presParOf" srcId="{A0FA77CD-027A-475A-97E0-37546132763D}" destId="{15BB346E-F3AA-4324-BEFA-BC7DF2C283D0}" srcOrd="5" destOrd="0" presId="urn:microsoft.com/office/officeart/2005/8/layout/vList3"/>
    <dgm:cxn modelId="{CB6450C4-DE99-4827-9200-44D2AE412EB7}" type="presParOf" srcId="{A0FA77CD-027A-475A-97E0-37546132763D}" destId="{F98A460A-3056-4444-B308-58357B928B51}" srcOrd="6" destOrd="0" presId="urn:microsoft.com/office/officeart/2005/8/layout/vList3"/>
    <dgm:cxn modelId="{44120C06-2454-4AEE-9F89-F1DEB0DEF053}" type="presParOf" srcId="{F98A460A-3056-4444-B308-58357B928B51}" destId="{BE9A476C-78E7-4F92-B81B-664F0B127A93}" srcOrd="0" destOrd="0" presId="urn:microsoft.com/office/officeart/2005/8/layout/vList3"/>
    <dgm:cxn modelId="{1B952768-D83C-4F62-A2F5-8B846997998C}" type="presParOf" srcId="{F98A460A-3056-4444-B308-58357B928B51}" destId="{1F1DCEC3-D0D4-4DE0-ACF1-B74A162CB10F}" srcOrd="1" destOrd="0" presId="urn:microsoft.com/office/officeart/2005/8/layout/v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C85912-0901-4ECC-9B16-9CF772DCBE3C}" type="doc">
      <dgm:prSet loTypeId="urn:microsoft.com/office/officeart/2005/8/layout/matrix1" loCatId="matrix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58702FA3-9355-4543-B639-95C70C90300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96E27B7-DF51-40AA-A50D-5C648818901C}" type="parTrans" cxnId="{370211E0-9A93-4420-8A10-A7A997196272}">
      <dgm:prSet/>
      <dgm:spPr/>
      <dgm:t>
        <a:bodyPr/>
        <a:lstStyle/>
        <a:p>
          <a:endParaRPr lang="en-US"/>
        </a:p>
      </dgm:t>
    </dgm:pt>
    <dgm:pt modelId="{2B1725A7-7158-47D9-BB1A-7D3CF0D4EE1F}" type="sibTrans" cxnId="{370211E0-9A93-4420-8A10-A7A997196272}">
      <dgm:prSet/>
      <dgm:spPr/>
      <dgm:t>
        <a:bodyPr/>
        <a:lstStyle/>
        <a:p>
          <a:endParaRPr lang="en-US"/>
        </a:p>
      </dgm:t>
    </dgm:pt>
    <dgm:pt modelId="{1A376896-A065-43CD-9EC1-EB0E3E639B60}">
      <dgm:prSet phldrT="[Text]"/>
      <dgm:spPr/>
      <dgm:t>
        <a:bodyPr/>
        <a:lstStyle/>
        <a:p>
          <a:r>
            <a:rPr lang="en-US" dirty="0"/>
            <a:t>Evolutionary technology</a:t>
          </a:r>
        </a:p>
      </dgm:t>
    </dgm:pt>
    <dgm:pt modelId="{CE405064-6EA4-4F70-81EA-B75BA899A6D4}" type="parTrans" cxnId="{A6EA9177-D3BA-4DAD-92EE-E06752BC9E9C}">
      <dgm:prSet/>
      <dgm:spPr/>
      <dgm:t>
        <a:bodyPr/>
        <a:lstStyle/>
        <a:p>
          <a:endParaRPr lang="en-US"/>
        </a:p>
      </dgm:t>
    </dgm:pt>
    <dgm:pt modelId="{055D7E6D-F509-4235-805C-FF251F9683CB}" type="sibTrans" cxnId="{A6EA9177-D3BA-4DAD-92EE-E06752BC9E9C}">
      <dgm:prSet/>
      <dgm:spPr/>
      <dgm:t>
        <a:bodyPr/>
        <a:lstStyle/>
        <a:p>
          <a:endParaRPr lang="en-US"/>
        </a:p>
      </dgm:t>
    </dgm:pt>
    <dgm:pt modelId="{725CC9C9-1084-437B-A7AE-576D8EBE42C1}">
      <dgm:prSet phldrT="[Text]"/>
      <dgm:spPr/>
      <dgm:t>
        <a:bodyPr/>
        <a:lstStyle/>
        <a:p>
          <a:r>
            <a:rPr lang="en-US" dirty="0"/>
            <a:t>Identifying business challenges and building robust solutions</a:t>
          </a:r>
        </a:p>
      </dgm:t>
    </dgm:pt>
    <dgm:pt modelId="{808318FD-3E45-443C-BD18-80A16C505302}" type="parTrans" cxnId="{79D2DE28-1B4E-4EF4-ABCD-AE3DDA668B12}">
      <dgm:prSet/>
      <dgm:spPr/>
      <dgm:t>
        <a:bodyPr/>
        <a:lstStyle/>
        <a:p>
          <a:endParaRPr lang="en-US"/>
        </a:p>
      </dgm:t>
    </dgm:pt>
    <dgm:pt modelId="{F722D173-CD74-4B78-94ED-E941B6D92E13}" type="sibTrans" cxnId="{79D2DE28-1B4E-4EF4-ABCD-AE3DDA668B12}">
      <dgm:prSet/>
      <dgm:spPr/>
      <dgm:t>
        <a:bodyPr/>
        <a:lstStyle/>
        <a:p>
          <a:endParaRPr lang="en-US"/>
        </a:p>
      </dgm:t>
    </dgm:pt>
    <dgm:pt modelId="{8721240D-09A4-424A-952D-E29BAC409B9D}">
      <dgm:prSet phldrT="[Text]"/>
      <dgm:spPr/>
      <dgm:t>
        <a:bodyPr/>
        <a:lstStyle/>
        <a:p>
          <a:r>
            <a:rPr lang="en-US" dirty="0"/>
            <a:t>Domain </a:t>
          </a:r>
          <a:r>
            <a:rPr lang="en-US" dirty="0" smtClean="0"/>
            <a:t>enriched solutions</a:t>
          </a:r>
          <a:endParaRPr lang="en-US" dirty="0"/>
        </a:p>
      </dgm:t>
    </dgm:pt>
    <dgm:pt modelId="{39D9B323-D566-4ED8-88BE-25A2DF00DDD7}" type="parTrans" cxnId="{6D861981-1A29-4203-83B5-1DFB585D4EFB}">
      <dgm:prSet/>
      <dgm:spPr/>
      <dgm:t>
        <a:bodyPr/>
        <a:lstStyle/>
        <a:p>
          <a:endParaRPr lang="en-US"/>
        </a:p>
      </dgm:t>
    </dgm:pt>
    <dgm:pt modelId="{FB285C39-DB9C-4048-B954-F238F08199A4}" type="sibTrans" cxnId="{6D861981-1A29-4203-83B5-1DFB585D4EFB}">
      <dgm:prSet/>
      <dgm:spPr/>
      <dgm:t>
        <a:bodyPr/>
        <a:lstStyle/>
        <a:p>
          <a:endParaRPr lang="en-US"/>
        </a:p>
      </dgm:t>
    </dgm:pt>
    <dgm:pt modelId="{38BECB21-B9AF-4FFB-88C6-AC2E918A3FB3}">
      <dgm:prSet phldrT="[Text]"/>
      <dgm:spPr/>
      <dgm:t>
        <a:bodyPr/>
        <a:lstStyle/>
        <a:p>
          <a:r>
            <a:rPr lang="en-US" dirty="0"/>
            <a:t>Delivering </a:t>
          </a:r>
          <a:r>
            <a:rPr lang="en-US" dirty="0" smtClean="0"/>
            <a:t>business benefits </a:t>
          </a:r>
          <a:r>
            <a:rPr lang="en-US" dirty="0"/>
            <a:t>at an early stage</a:t>
          </a:r>
        </a:p>
      </dgm:t>
    </dgm:pt>
    <dgm:pt modelId="{FAB83507-9708-4B38-912F-07F527F2E10E}" type="parTrans" cxnId="{B08E47C8-7154-4E47-8EB0-9DD412120EB7}">
      <dgm:prSet/>
      <dgm:spPr/>
      <dgm:t>
        <a:bodyPr/>
        <a:lstStyle/>
        <a:p>
          <a:endParaRPr lang="en-US"/>
        </a:p>
      </dgm:t>
    </dgm:pt>
    <dgm:pt modelId="{179657E5-7657-4C7D-99AF-574219D4EEF0}" type="sibTrans" cxnId="{B08E47C8-7154-4E47-8EB0-9DD412120EB7}">
      <dgm:prSet/>
      <dgm:spPr/>
      <dgm:t>
        <a:bodyPr/>
        <a:lstStyle/>
        <a:p>
          <a:endParaRPr lang="en-US"/>
        </a:p>
      </dgm:t>
    </dgm:pt>
    <dgm:pt modelId="{EC898BC0-5053-4675-A3A0-11462A1A6261}" type="pres">
      <dgm:prSet presAssocID="{E8C85912-0901-4ECC-9B16-9CF772DCBE3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43DB5-D162-465D-B123-73A1D6CF899D}" type="pres">
      <dgm:prSet presAssocID="{E8C85912-0901-4ECC-9B16-9CF772DCBE3C}" presName="matrix" presStyleCnt="0"/>
      <dgm:spPr/>
      <dgm:t>
        <a:bodyPr/>
        <a:lstStyle/>
        <a:p>
          <a:endParaRPr lang="en-US"/>
        </a:p>
      </dgm:t>
    </dgm:pt>
    <dgm:pt modelId="{D40B10F6-2087-4A71-B4AE-8AFDD381D7E9}" type="pres">
      <dgm:prSet presAssocID="{E8C85912-0901-4ECC-9B16-9CF772DCBE3C}" presName="tile1" presStyleLbl="node1" presStyleIdx="0" presStyleCnt="4"/>
      <dgm:spPr/>
      <dgm:t>
        <a:bodyPr/>
        <a:lstStyle/>
        <a:p>
          <a:endParaRPr lang="en-US"/>
        </a:p>
      </dgm:t>
    </dgm:pt>
    <dgm:pt modelId="{43138B8C-14B9-4A8B-8BB8-F6C430AB9630}" type="pres">
      <dgm:prSet presAssocID="{E8C85912-0901-4ECC-9B16-9CF772DCBE3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5B136-23E2-4A3E-92FD-7F243C1E8FD6}" type="pres">
      <dgm:prSet presAssocID="{E8C85912-0901-4ECC-9B16-9CF772DCBE3C}" presName="tile2" presStyleLbl="node1" presStyleIdx="1" presStyleCnt="4"/>
      <dgm:spPr/>
      <dgm:t>
        <a:bodyPr/>
        <a:lstStyle/>
        <a:p>
          <a:endParaRPr lang="en-US"/>
        </a:p>
      </dgm:t>
    </dgm:pt>
    <dgm:pt modelId="{ECA1E64D-2775-4F4B-8B85-475FC5310B9D}" type="pres">
      <dgm:prSet presAssocID="{E8C85912-0901-4ECC-9B16-9CF772DCBE3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47DA4-6229-4B23-AB58-742ACD8A403A}" type="pres">
      <dgm:prSet presAssocID="{E8C85912-0901-4ECC-9B16-9CF772DCBE3C}" presName="tile3" presStyleLbl="node1" presStyleIdx="2" presStyleCnt="4"/>
      <dgm:spPr/>
      <dgm:t>
        <a:bodyPr/>
        <a:lstStyle/>
        <a:p>
          <a:endParaRPr lang="en-US"/>
        </a:p>
      </dgm:t>
    </dgm:pt>
    <dgm:pt modelId="{EAEA7F0D-DF1F-4D36-A8FA-AB3A7437FE13}" type="pres">
      <dgm:prSet presAssocID="{E8C85912-0901-4ECC-9B16-9CF772DCBE3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F700E-123C-4ED6-911C-7DFFFD04D4AF}" type="pres">
      <dgm:prSet presAssocID="{E8C85912-0901-4ECC-9B16-9CF772DCBE3C}" presName="tile4" presStyleLbl="node1" presStyleIdx="3" presStyleCnt="4"/>
      <dgm:spPr/>
      <dgm:t>
        <a:bodyPr/>
        <a:lstStyle/>
        <a:p>
          <a:endParaRPr lang="en-US"/>
        </a:p>
      </dgm:t>
    </dgm:pt>
    <dgm:pt modelId="{88065DA6-8E7D-48D3-8881-3FE59C7C3CB6}" type="pres">
      <dgm:prSet presAssocID="{E8C85912-0901-4ECC-9B16-9CF772DCBE3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7BE22-61EC-4303-A9DA-748BC6A717A3}" type="pres">
      <dgm:prSet presAssocID="{E8C85912-0901-4ECC-9B16-9CF772DCBE3C}" presName="centerTile" presStyleLbl="fgShp" presStyleIdx="0" presStyleCnt="1" custScaleX="61052" custScaleY="15868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D3864CC-4C24-4742-9904-2168A1D0ADA5}" type="presOf" srcId="{8721240D-09A4-424A-952D-E29BAC409B9D}" destId="{ECA1E64D-2775-4F4B-8B85-475FC5310B9D}" srcOrd="1" destOrd="0" presId="urn:microsoft.com/office/officeart/2005/8/layout/matrix1"/>
    <dgm:cxn modelId="{340FD284-B313-4066-A50B-46FC3A906C67}" type="presOf" srcId="{8721240D-09A4-424A-952D-E29BAC409B9D}" destId="{A9C5B136-23E2-4A3E-92FD-7F243C1E8FD6}" srcOrd="0" destOrd="0" presId="urn:microsoft.com/office/officeart/2005/8/layout/matrix1"/>
    <dgm:cxn modelId="{EE5ADBE4-8900-4EB8-AEEF-34C4B836A24A}" type="presOf" srcId="{38BECB21-B9AF-4FFB-88C6-AC2E918A3FB3}" destId="{2A847DA4-6229-4B23-AB58-742ACD8A403A}" srcOrd="0" destOrd="0" presId="urn:microsoft.com/office/officeart/2005/8/layout/matrix1"/>
    <dgm:cxn modelId="{B08E47C8-7154-4E47-8EB0-9DD412120EB7}" srcId="{58702FA3-9355-4543-B639-95C70C903001}" destId="{38BECB21-B9AF-4FFB-88C6-AC2E918A3FB3}" srcOrd="2" destOrd="0" parTransId="{FAB83507-9708-4B38-912F-07F527F2E10E}" sibTransId="{179657E5-7657-4C7D-99AF-574219D4EEF0}"/>
    <dgm:cxn modelId="{6D861981-1A29-4203-83B5-1DFB585D4EFB}" srcId="{58702FA3-9355-4543-B639-95C70C903001}" destId="{8721240D-09A4-424A-952D-E29BAC409B9D}" srcOrd="1" destOrd="0" parTransId="{39D9B323-D566-4ED8-88BE-25A2DF00DDD7}" sibTransId="{FB285C39-DB9C-4048-B954-F238F08199A4}"/>
    <dgm:cxn modelId="{370211E0-9A93-4420-8A10-A7A997196272}" srcId="{E8C85912-0901-4ECC-9B16-9CF772DCBE3C}" destId="{58702FA3-9355-4543-B639-95C70C903001}" srcOrd="0" destOrd="0" parTransId="{C96E27B7-DF51-40AA-A50D-5C648818901C}" sibTransId="{2B1725A7-7158-47D9-BB1A-7D3CF0D4EE1F}"/>
    <dgm:cxn modelId="{142030D2-D101-4847-8341-718749D2DACE}" type="presOf" srcId="{38BECB21-B9AF-4FFB-88C6-AC2E918A3FB3}" destId="{EAEA7F0D-DF1F-4D36-A8FA-AB3A7437FE13}" srcOrd="1" destOrd="0" presId="urn:microsoft.com/office/officeart/2005/8/layout/matrix1"/>
    <dgm:cxn modelId="{02C227D0-5250-4207-8BAD-4F9F42786960}" type="presOf" srcId="{1A376896-A065-43CD-9EC1-EB0E3E639B60}" destId="{D40B10F6-2087-4A71-B4AE-8AFDD381D7E9}" srcOrd="0" destOrd="0" presId="urn:microsoft.com/office/officeart/2005/8/layout/matrix1"/>
    <dgm:cxn modelId="{A6EA9177-D3BA-4DAD-92EE-E06752BC9E9C}" srcId="{58702FA3-9355-4543-B639-95C70C903001}" destId="{1A376896-A065-43CD-9EC1-EB0E3E639B60}" srcOrd="0" destOrd="0" parTransId="{CE405064-6EA4-4F70-81EA-B75BA899A6D4}" sibTransId="{055D7E6D-F509-4235-805C-FF251F9683CB}"/>
    <dgm:cxn modelId="{56899620-4E6D-49AE-A85D-2E94520B603A}" type="presOf" srcId="{1A376896-A065-43CD-9EC1-EB0E3E639B60}" destId="{43138B8C-14B9-4A8B-8BB8-F6C430AB9630}" srcOrd="1" destOrd="0" presId="urn:microsoft.com/office/officeart/2005/8/layout/matrix1"/>
    <dgm:cxn modelId="{5A33E016-034E-4C83-99C3-392911AC0703}" type="presOf" srcId="{725CC9C9-1084-437B-A7AE-576D8EBE42C1}" destId="{88065DA6-8E7D-48D3-8881-3FE59C7C3CB6}" srcOrd="1" destOrd="0" presId="urn:microsoft.com/office/officeart/2005/8/layout/matrix1"/>
    <dgm:cxn modelId="{F917C56F-D0F3-4923-8020-5FF571898633}" type="presOf" srcId="{E8C85912-0901-4ECC-9B16-9CF772DCBE3C}" destId="{EC898BC0-5053-4675-A3A0-11462A1A6261}" srcOrd="0" destOrd="0" presId="urn:microsoft.com/office/officeart/2005/8/layout/matrix1"/>
    <dgm:cxn modelId="{C5F1FD35-8483-4E39-8343-9BB03EFAA609}" type="presOf" srcId="{58702FA3-9355-4543-B639-95C70C903001}" destId="{B8B7BE22-61EC-4303-A9DA-748BC6A717A3}" srcOrd="0" destOrd="0" presId="urn:microsoft.com/office/officeart/2005/8/layout/matrix1"/>
    <dgm:cxn modelId="{776BAEDD-16BB-427B-9D95-5BA9E7F303D0}" type="presOf" srcId="{725CC9C9-1084-437B-A7AE-576D8EBE42C1}" destId="{32AF700E-123C-4ED6-911C-7DFFFD04D4AF}" srcOrd="0" destOrd="0" presId="urn:microsoft.com/office/officeart/2005/8/layout/matrix1"/>
    <dgm:cxn modelId="{79D2DE28-1B4E-4EF4-ABCD-AE3DDA668B12}" srcId="{58702FA3-9355-4543-B639-95C70C903001}" destId="{725CC9C9-1084-437B-A7AE-576D8EBE42C1}" srcOrd="3" destOrd="0" parTransId="{808318FD-3E45-443C-BD18-80A16C505302}" sibTransId="{F722D173-CD74-4B78-94ED-E941B6D92E13}"/>
    <dgm:cxn modelId="{90D8FCC2-B99D-4A44-9A4F-DE2B79E76984}" type="presParOf" srcId="{EC898BC0-5053-4675-A3A0-11462A1A6261}" destId="{E8E43DB5-D162-465D-B123-73A1D6CF899D}" srcOrd="0" destOrd="0" presId="urn:microsoft.com/office/officeart/2005/8/layout/matrix1"/>
    <dgm:cxn modelId="{3386686D-1B9D-4A94-BF7F-910D8FD6C0A3}" type="presParOf" srcId="{E8E43DB5-D162-465D-B123-73A1D6CF899D}" destId="{D40B10F6-2087-4A71-B4AE-8AFDD381D7E9}" srcOrd="0" destOrd="0" presId="urn:microsoft.com/office/officeart/2005/8/layout/matrix1"/>
    <dgm:cxn modelId="{DF90174B-0176-4B1A-9021-83282D9BF13D}" type="presParOf" srcId="{E8E43DB5-D162-465D-B123-73A1D6CF899D}" destId="{43138B8C-14B9-4A8B-8BB8-F6C430AB9630}" srcOrd="1" destOrd="0" presId="urn:microsoft.com/office/officeart/2005/8/layout/matrix1"/>
    <dgm:cxn modelId="{A8EF5EC6-6938-413F-890F-80A9A3C16689}" type="presParOf" srcId="{E8E43DB5-D162-465D-B123-73A1D6CF899D}" destId="{A9C5B136-23E2-4A3E-92FD-7F243C1E8FD6}" srcOrd="2" destOrd="0" presId="urn:microsoft.com/office/officeart/2005/8/layout/matrix1"/>
    <dgm:cxn modelId="{E6D8EF34-FF18-4F27-B6EF-4E70DCCF5163}" type="presParOf" srcId="{E8E43DB5-D162-465D-B123-73A1D6CF899D}" destId="{ECA1E64D-2775-4F4B-8B85-475FC5310B9D}" srcOrd="3" destOrd="0" presId="urn:microsoft.com/office/officeart/2005/8/layout/matrix1"/>
    <dgm:cxn modelId="{5CB76BE9-69F6-4F0D-824B-9F226FA4E7B5}" type="presParOf" srcId="{E8E43DB5-D162-465D-B123-73A1D6CF899D}" destId="{2A847DA4-6229-4B23-AB58-742ACD8A403A}" srcOrd="4" destOrd="0" presId="urn:microsoft.com/office/officeart/2005/8/layout/matrix1"/>
    <dgm:cxn modelId="{090EF380-A28B-4B87-B893-D0A461E3EECC}" type="presParOf" srcId="{E8E43DB5-D162-465D-B123-73A1D6CF899D}" destId="{EAEA7F0D-DF1F-4D36-A8FA-AB3A7437FE13}" srcOrd="5" destOrd="0" presId="urn:microsoft.com/office/officeart/2005/8/layout/matrix1"/>
    <dgm:cxn modelId="{3A7701A0-F36F-4DEA-913C-3599D88FC001}" type="presParOf" srcId="{E8E43DB5-D162-465D-B123-73A1D6CF899D}" destId="{32AF700E-123C-4ED6-911C-7DFFFD04D4AF}" srcOrd="6" destOrd="0" presId="urn:microsoft.com/office/officeart/2005/8/layout/matrix1"/>
    <dgm:cxn modelId="{D7838419-7DE2-4DBB-88BA-C7F08274084C}" type="presParOf" srcId="{E8E43DB5-D162-465D-B123-73A1D6CF899D}" destId="{88065DA6-8E7D-48D3-8881-3FE59C7C3CB6}" srcOrd="7" destOrd="0" presId="urn:microsoft.com/office/officeart/2005/8/layout/matrix1"/>
    <dgm:cxn modelId="{665F5AA3-DFCA-4A0B-BD51-7116D39C2D0A}" type="presParOf" srcId="{EC898BC0-5053-4675-A3A0-11462A1A6261}" destId="{B8B7BE22-61EC-4303-A9DA-748BC6A717A3}" srcOrd="1" destOrd="0" presId="urn:microsoft.com/office/officeart/2005/8/layout/matrix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D64129-C075-45F1-9A63-F243E5E1A43B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12FF274-F677-4D28-BEED-8A848BE91BB3}">
      <dgm:prSet phldrT="[Text]"/>
      <dgm:spPr/>
      <dgm:t>
        <a:bodyPr/>
        <a:lstStyle/>
        <a:p>
          <a:r>
            <a:rPr lang="en-US" dirty="0" smtClean="0"/>
            <a:t>Partners to your success</a:t>
          </a:r>
          <a:endParaRPr lang="en-US" dirty="0"/>
        </a:p>
      </dgm:t>
    </dgm:pt>
    <dgm:pt modelId="{24AC13A5-756A-4746-8B0D-CE2A2CC83CA7}" type="parTrans" cxnId="{283FB339-994E-4F8B-BC03-A26043978ACC}">
      <dgm:prSet/>
      <dgm:spPr/>
      <dgm:t>
        <a:bodyPr/>
        <a:lstStyle/>
        <a:p>
          <a:endParaRPr lang="en-US"/>
        </a:p>
      </dgm:t>
    </dgm:pt>
    <dgm:pt modelId="{3A8618EC-9586-41B6-AC6F-42B2ED0D9F63}" type="sibTrans" cxnId="{283FB339-994E-4F8B-BC03-A26043978ACC}">
      <dgm:prSet/>
      <dgm:spPr/>
      <dgm:t>
        <a:bodyPr/>
        <a:lstStyle/>
        <a:p>
          <a:endParaRPr lang="en-US"/>
        </a:p>
      </dgm:t>
    </dgm:pt>
    <dgm:pt modelId="{3FA3B0BF-D1A0-49A6-A4F1-E86AD83007AB}">
      <dgm:prSet phldrT="[Text]"/>
      <dgm:spPr/>
      <dgm:t>
        <a:bodyPr/>
        <a:lstStyle/>
        <a:p>
          <a:r>
            <a:rPr lang="en-US" dirty="0" smtClean="0"/>
            <a:t>Ahead of time technology</a:t>
          </a:r>
          <a:endParaRPr lang="en-US" dirty="0"/>
        </a:p>
      </dgm:t>
    </dgm:pt>
    <dgm:pt modelId="{8A743326-C16E-4E2D-8A1B-7C9F2F0A2F32}" type="parTrans" cxnId="{372F938C-27E4-4469-BE9B-381002B56D08}">
      <dgm:prSet/>
      <dgm:spPr/>
      <dgm:t>
        <a:bodyPr/>
        <a:lstStyle/>
        <a:p>
          <a:endParaRPr lang="en-US"/>
        </a:p>
      </dgm:t>
    </dgm:pt>
    <dgm:pt modelId="{5A8C9148-C737-43EF-88B9-1958EDB18B5F}" type="sibTrans" cxnId="{372F938C-27E4-4469-BE9B-381002B56D08}">
      <dgm:prSet/>
      <dgm:spPr/>
      <dgm:t>
        <a:bodyPr/>
        <a:lstStyle/>
        <a:p>
          <a:endParaRPr lang="en-US"/>
        </a:p>
      </dgm:t>
    </dgm:pt>
    <dgm:pt modelId="{DFC11068-AC9B-4753-82E4-D6C401479A69}">
      <dgm:prSet phldrT="[Text]"/>
      <dgm:spPr/>
      <dgm:t>
        <a:bodyPr/>
        <a:lstStyle/>
        <a:p>
          <a:r>
            <a:rPr lang="en-US" dirty="0" smtClean="0"/>
            <a:t>24x7 support and timely updates</a:t>
          </a:r>
          <a:endParaRPr lang="en-US" dirty="0"/>
        </a:p>
      </dgm:t>
    </dgm:pt>
    <dgm:pt modelId="{E755D5BC-C5BA-4744-8EDF-4D6BE38CBAFD}" type="parTrans" cxnId="{59CE7BF8-1EDA-444B-A776-3995C0765E86}">
      <dgm:prSet/>
      <dgm:spPr/>
      <dgm:t>
        <a:bodyPr/>
        <a:lstStyle/>
        <a:p>
          <a:endParaRPr lang="en-US"/>
        </a:p>
      </dgm:t>
    </dgm:pt>
    <dgm:pt modelId="{23555A6B-2875-4959-8D5A-99FE5B061353}" type="sibTrans" cxnId="{59CE7BF8-1EDA-444B-A776-3995C0765E86}">
      <dgm:prSet/>
      <dgm:spPr/>
      <dgm:t>
        <a:bodyPr/>
        <a:lstStyle/>
        <a:p>
          <a:endParaRPr lang="en-US"/>
        </a:p>
      </dgm:t>
    </dgm:pt>
    <dgm:pt modelId="{8EF1C62F-374C-425D-891E-B6F8D4BC1847}">
      <dgm:prSet phldrT="[Text]"/>
      <dgm:spPr/>
      <dgm:t>
        <a:bodyPr/>
        <a:lstStyle/>
        <a:p>
          <a:r>
            <a:rPr lang="en-US" dirty="0" smtClean="0"/>
            <a:t>Simplify and streamline processes</a:t>
          </a:r>
          <a:endParaRPr lang="en-US" dirty="0"/>
        </a:p>
      </dgm:t>
    </dgm:pt>
    <dgm:pt modelId="{0E9A0EEC-33FC-42F5-A512-6F235D80C995}" type="parTrans" cxnId="{7D5EF94A-8169-4590-B9FD-90DE57D28049}">
      <dgm:prSet/>
      <dgm:spPr/>
      <dgm:t>
        <a:bodyPr/>
        <a:lstStyle/>
        <a:p>
          <a:endParaRPr lang="en-US"/>
        </a:p>
      </dgm:t>
    </dgm:pt>
    <dgm:pt modelId="{7CB65ECA-EC7D-4E60-A43A-52E8365CE141}" type="sibTrans" cxnId="{7D5EF94A-8169-4590-B9FD-90DE57D28049}">
      <dgm:prSet/>
      <dgm:spPr/>
      <dgm:t>
        <a:bodyPr/>
        <a:lstStyle/>
        <a:p>
          <a:endParaRPr lang="en-US"/>
        </a:p>
      </dgm:t>
    </dgm:pt>
    <dgm:pt modelId="{9436233A-AA43-4D7A-9267-9CEB6CDC2B92}" type="pres">
      <dgm:prSet presAssocID="{5AD64129-C075-45F1-9A63-F243E5E1A43B}" presName="linearFlow" presStyleCnt="0">
        <dgm:presLayoutVars>
          <dgm:dir/>
          <dgm:resizeHandles val="exact"/>
        </dgm:presLayoutVars>
      </dgm:prSet>
      <dgm:spPr/>
    </dgm:pt>
    <dgm:pt modelId="{AF319F1D-EB2C-47F9-978D-F779ADB6D1F1}" type="pres">
      <dgm:prSet presAssocID="{F12FF274-F677-4D28-BEED-8A848BE91BB3}" presName="composite" presStyleCnt="0"/>
      <dgm:spPr/>
    </dgm:pt>
    <dgm:pt modelId="{423EBCCA-EE55-485E-8E25-301473CC097A}" type="pres">
      <dgm:prSet presAssocID="{F12FF274-F677-4D28-BEED-8A848BE91BB3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EF3E7C-D4BC-46CE-B13B-64BAFFE4BCF0}" type="pres">
      <dgm:prSet presAssocID="{F12FF274-F677-4D28-BEED-8A848BE91BB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5D1D9-6221-4DAF-B166-B407C08A3B12}" type="pres">
      <dgm:prSet presAssocID="{3A8618EC-9586-41B6-AC6F-42B2ED0D9F63}" presName="spacing" presStyleCnt="0"/>
      <dgm:spPr/>
    </dgm:pt>
    <dgm:pt modelId="{0716CB07-6BA7-4F7E-98DE-1C9C1D2BB5EA}" type="pres">
      <dgm:prSet presAssocID="{3FA3B0BF-D1A0-49A6-A4F1-E86AD83007AB}" presName="composite" presStyleCnt="0"/>
      <dgm:spPr/>
    </dgm:pt>
    <dgm:pt modelId="{94E0F329-97AC-497E-B32C-BB328EDC5D5D}" type="pres">
      <dgm:prSet presAssocID="{3FA3B0BF-D1A0-49A6-A4F1-E86AD83007AB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BEE5724-E214-4E25-830A-01617D47AC33}" type="pres">
      <dgm:prSet presAssocID="{3FA3B0BF-D1A0-49A6-A4F1-E86AD83007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2B84D-E120-4F53-9BA6-7FEE7902E0D0}" type="pres">
      <dgm:prSet presAssocID="{5A8C9148-C737-43EF-88B9-1958EDB18B5F}" presName="spacing" presStyleCnt="0"/>
      <dgm:spPr/>
    </dgm:pt>
    <dgm:pt modelId="{DDD96B9B-D55D-4521-90F1-7FFE3E62BC08}" type="pres">
      <dgm:prSet presAssocID="{DFC11068-AC9B-4753-82E4-D6C401479A69}" presName="composite" presStyleCnt="0"/>
      <dgm:spPr/>
    </dgm:pt>
    <dgm:pt modelId="{692DD04C-8580-4E75-8A0C-0E79F5DAA208}" type="pres">
      <dgm:prSet presAssocID="{DFC11068-AC9B-4753-82E4-D6C401479A69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E819C49-F82C-4E9A-92B0-5B281CE898ED}" type="pres">
      <dgm:prSet presAssocID="{DFC11068-AC9B-4753-82E4-D6C401479A6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7E9FC-0AA2-47E7-BA28-8E235CC6D535}" type="pres">
      <dgm:prSet presAssocID="{23555A6B-2875-4959-8D5A-99FE5B061353}" presName="spacing" presStyleCnt="0"/>
      <dgm:spPr/>
    </dgm:pt>
    <dgm:pt modelId="{5A57E787-3A3B-49B2-8355-5C657C548A46}" type="pres">
      <dgm:prSet presAssocID="{8EF1C62F-374C-425D-891E-B6F8D4BC1847}" presName="composite" presStyleCnt="0"/>
      <dgm:spPr/>
    </dgm:pt>
    <dgm:pt modelId="{1E234B4E-5A31-4E0F-8374-83FC3155FF33}" type="pres">
      <dgm:prSet presAssocID="{8EF1C62F-374C-425D-891E-B6F8D4BC1847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519D95A-BA7F-4261-AE5E-CA10F8E0282D}" type="pres">
      <dgm:prSet presAssocID="{8EF1C62F-374C-425D-891E-B6F8D4BC184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2F938C-27E4-4469-BE9B-381002B56D08}" srcId="{5AD64129-C075-45F1-9A63-F243E5E1A43B}" destId="{3FA3B0BF-D1A0-49A6-A4F1-E86AD83007AB}" srcOrd="1" destOrd="0" parTransId="{8A743326-C16E-4E2D-8A1B-7C9F2F0A2F32}" sibTransId="{5A8C9148-C737-43EF-88B9-1958EDB18B5F}"/>
    <dgm:cxn modelId="{7D5EF94A-8169-4590-B9FD-90DE57D28049}" srcId="{5AD64129-C075-45F1-9A63-F243E5E1A43B}" destId="{8EF1C62F-374C-425D-891E-B6F8D4BC1847}" srcOrd="3" destOrd="0" parTransId="{0E9A0EEC-33FC-42F5-A512-6F235D80C995}" sibTransId="{7CB65ECA-EC7D-4E60-A43A-52E8365CE141}"/>
    <dgm:cxn modelId="{2E2631A3-5D83-4693-A951-CEC70A2FDA09}" type="presOf" srcId="{DFC11068-AC9B-4753-82E4-D6C401479A69}" destId="{1E819C49-F82C-4E9A-92B0-5B281CE898ED}" srcOrd="0" destOrd="0" presId="urn:microsoft.com/office/officeart/2005/8/layout/vList3"/>
    <dgm:cxn modelId="{283FB339-994E-4F8B-BC03-A26043978ACC}" srcId="{5AD64129-C075-45F1-9A63-F243E5E1A43B}" destId="{F12FF274-F677-4D28-BEED-8A848BE91BB3}" srcOrd="0" destOrd="0" parTransId="{24AC13A5-756A-4746-8B0D-CE2A2CC83CA7}" sibTransId="{3A8618EC-9586-41B6-AC6F-42B2ED0D9F63}"/>
    <dgm:cxn modelId="{F1C4E79C-3A1C-448B-8460-AE673752C271}" type="presOf" srcId="{5AD64129-C075-45F1-9A63-F243E5E1A43B}" destId="{9436233A-AA43-4D7A-9267-9CEB6CDC2B92}" srcOrd="0" destOrd="0" presId="urn:microsoft.com/office/officeart/2005/8/layout/vList3"/>
    <dgm:cxn modelId="{24C2CD3F-51A8-4C38-B759-AD5AE3F553BE}" type="presOf" srcId="{8EF1C62F-374C-425D-891E-B6F8D4BC1847}" destId="{C519D95A-BA7F-4261-AE5E-CA10F8E0282D}" srcOrd="0" destOrd="0" presId="urn:microsoft.com/office/officeart/2005/8/layout/vList3"/>
    <dgm:cxn modelId="{7252B78C-A321-4BED-AFC6-4D49AFB333D9}" type="presOf" srcId="{F12FF274-F677-4D28-BEED-8A848BE91BB3}" destId="{DCEF3E7C-D4BC-46CE-B13B-64BAFFE4BCF0}" srcOrd="0" destOrd="0" presId="urn:microsoft.com/office/officeart/2005/8/layout/vList3"/>
    <dgm:cxn modelId="{59CE7BF8-1EDA-444B-A776-3995C0765E86}" srcId="{5AD64129-C075-45F1-9A63-F243E5E1A43B}" destId="{DFC11068-AC9B-4753-82E4-D6C401479A69}" srcOrd="2" destOrd="0" parTransId="{E755D5BC-C5BA-4744-8EDF-4D6BE38CBAFD}" sibTransId="{23555A6B-2875-4959-8D5A-99FE5B061353}"/>
    <dgm:cxn modelId="{63BAFC01-6FD9-4295-A37B-7D414B949B1B}" type="presOf" srcId="{3FA3B0BF-D1A0-49A6-A4F1-E86AD83007AB}" destId="{7BEE5724-E214-4E25-830A-01617D47AC33}" srcOrd="0" destOrd="0" presId="urn:microsoft.com/office/officeart/2005/8/layout/vList3"/>
    <dgm:cxn modelId="{B1EB8C0A-2D84-4F79-8E6E-D73D1034ABA7}" type="presParOf" srcId="{9436233A-AA43-4D7A-9267-9CEB6CDC2B92}" destId="{AF319F1D-EB2C-47F9-978D-F779ADB6D1F1}" srcOrd="0" destOrd="0" presId="urn:microsoft.com/office/officeart/2005/8/layout/vList3"/>
    <dgm:cxn modelId="{4281F76B-9A1E-46CB-A40B-1F1906AA08CB}" type="presParOf" srcId="{AF319F1D-EB2C-47F9-978D-F779ADB6D1F1}" destId="{423EBCCA-EE55-485E-8E25-301473CC097A}" srcOrd="0" destOrd="0" presId="urn:microsoft.com/office/officeart/2005/8/layout/vList3"/>
    <dgm:cxn modelId="{DA2F32DE-F506-44E0-929A-6AAE746EED5C}" type="presParOf" srcId="{AF319F1D-EB2C-47F9-978D-F779ADB6D1F1}" destId="{DCEF3E7C-D4BC-46CE-B13B-64BAFFE4BCF0}" srcOrd="1" destOrd="0" presId="urn:microsoft.com/office/officeart/2005/8/layout/vList3"/>
    <dgm:cxn modelId="{E4353221-762F-4C2F-B71B-D1590ABA2F17}" type="presParOf" srcId="{9436233A-AA43-4D7A-9267-9CEB6CDC2B92}" destId="{4715D1D9-6221-4DAF-B166-B407C08A3B12}" srcOrd="1" destOrd="0" presId="urn:microsoft.com/office/officeart/2005/8/layout/vList3"/>
    <dgm:cxn modelId="{D13D6FAD-671C-4076-9689-B97B195B7B5C}" type="presParOf" srcId="{9436233A-AA43-4D7A-9267-9CEB6CDC2B92}" destId="{0716CB07-6BA7-4F7E-98DE-1C9C1D2BB5EA}" srcOrd="2" destOrd="0" presId="urn:microsoft.com/office/officeart/2005/8/layout/vList3"/>
    <dgm:cxn modelId="{214EFA4E-305D-4BBF-8D53-9FB286041E71}" type="presParOf" srcId="{0716CB07-6BA7-4F7E-98DE-1C9C1D2BB5EA}" destId="{94E0F329-97AC-497E-B32C-BB328EDC5D5D}" srcOrd="0" destOrd="0" presId="urn:microsoft.com/office/officeart/2005/8/layout/vList3"/>
    <dgm:cxn modelId="{78E3B52D-F1FF-492F-A454-CFAAB2A8FF13}" type="presParOf" srcId="{0716CB07-6BA7-4F7E-98DE-1C9C1D2BB5EA}" destId="{7BEE5724-E214-4E25-830A-01617D47AC33}" srcOrd="1" destOrd="0" presId="urn:microsoft.com/office/officeart/2005/8/layout/vList3"/>
    <dgm:cxn modelId="{EFA8000F-686F-4165-B7F3-B0EE5E77C338}" type="presParOf" srcId="{9436233A-AA43-4D7A-9267-9CEB6CDC2B92}" destId="{F032B84D-E120-4F53-9BA6-7FEE7902E0D0}" srcOrd="3" destOrd="0" presId="urn:microsoft.com/office/officeart/2005/8/layout/vList3"/>
    <dgm:cxn modelId="{95148DA2-0E8C-4B76-B747-AEDB93A6B6AC}" type="presParOf" srcId="{9436233A-AA43-4D7A-9267-9CEB6CDC2B92}" destId="{DDD96B9B-D55D-4521-90F1-7FFE3E62BC08}" srcOrd="4" destOrd="0" presId="urn:microsoft.com/office/officeart/2005/8/layout/vList3"/>
    <dgm:cxn modelId="{A8CDA9BA-A679-4E8F-BF80-A862510087BA}" type="presParOf" srcId="{DDD96B9B-D55D-4521-90F1-7FFE3E62BC08}" destId="{692DD04C-8580-4E75-8A0C-0E79F5DAA208}" srcOrd="0" destOrd="0" presId="urn:microsoft.com/office/officeart/2005/8/layout/vList3"/>
    <dgm:cxn modelId="{04AAA413-AB29-4A2E-A8D1-BD28132FB38C}" type="presParOf" srcId="{DDD96B9B-D55D-4521-90F1-7FFE3E62BC08}" destId="{1E819C49-F82C-4E9A-92B0-5B281CE898ED}" srcOrd="1" destOrd="0" presId="urn:microsoft.com/office/officeart/2005/8/layout/vList3"/>
    <dgm:cxn modelId="{519C969C-E0FD-4AF8-9DDE-6E72F14FDDF8}" type="presParOf" srcId="{9436233A-AA43-4D7A-9267-9CEB6CDC2B92}" destId="{2377E9FC-0AA2-47E7-BA28-8E235CC6D535}" srcOrd="5" destOrd="0" presId="urn:microsoft.com/office/officeart/2005/8/layout/vList3"/>
    <dgm:cxn modelId="{46D4D110-EBA8-4925-95EA-1F4298C3E244}" type="presParOf" srcId="{9436233A-AA43-4D7A-9267-9CEB6CDC2B92}" destId="{5A57E787-3A3B-49B2-8355-5C657C548A46}" srcOrd="6" destOrd="0" presId="urn:microsoft.com/office/officeart/2005/8/layout/vList3"/>
    <dgm:cxn modelId="{2EE3FE06-DC00-41D9-9051-55B760E29B49}" type="presParOf" srcId="{5A57E787-3A3B-49B2-8355-5C657C548A46}" destId="{1E234B4E-5A31-4E0F-8374-83FC3155FF33}" srcOrd="0" destOrd="0" presId="urn:microsoft.com/office/officeart/2005/8/layout/vList3"/>
    <dgm:cxn modelId="{7072D03E-0A14-4BF0-9A3C-04D3CD65952B}" type="presParOf" srcId="{5A57E787-3A3B-49B2-8355-5C657C548A46}" destId="{C519D95A-BA7F-4261-AE5E-CA10F8E0282D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FFCCE-0D06-4E33-8C3B-38F25D12A44F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88CF9-AD97-45C4-8EA9-F59C740192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620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863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 t="40460" r="63112" b="42633"/>
          <a:stretch>
            <a:fillRect/>
          </a:stretch>
        </p:blipFill>
        <p:spPr bwMode="auto">
          <a:xfrm>
            <a:off x="4713666" y="6380924"/>
            <a:ext cx="2029865" cy="34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24729" y="6384486"/>
            <a:ext cx="2322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Hans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Infomatic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Pvt. Ltd. 2017.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73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79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93594"/>
            <a:ext cx="2628900" cy="47133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1293594"/>
            <a:ext cx="7734300" cy="47133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825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324729" y="6384486"/>
            <a:ext cx="2322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Hans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Infomatic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Pvt. Ltd. 2017.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53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311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709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57" y="294785"/>
            <a:ext cx="10515600" cy="661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46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904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888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83" y="175852"/>
            <a:ext cx="3932237" cy="794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828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349" y="131180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172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12" y="63307"/>
            <a:ext cx="3932237" cy="9241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54015"/>
            <a:ext cx="6170612" cy="45070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729" y="135401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3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709" y="266650"/>
            <a:ext cx="10515600" cy="704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771" y="16286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844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420E-DE0C-4E68-A366-EAB6B088FE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D:\My Documents\hansinfo\advertisement\Hans New Logo colorsmall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18" y="0"/>
            <a:ext cx="1069146" cy="106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1069146"/>
            <a:ext cx="1109471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10631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/>
          <a:srcRect t="40460" r="63112" b="42633"/>
          <a:stretch>
            <a:fillRect/>
          </a:stretch>
        </p:blipFill>
        <p:spPr bwMode="auto">
          <a:xfrm>
            <a:off x="4713666" y="6380924"/>
            <a:ext cx="2029865" cy="34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324729" y="6384486"/>
            <a:ext cx="2322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Hans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Infomatic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Pvt. Ltd. 2017.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23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0.png"/><Relationship Id="rId3" Type="http://schemas.openxmlformats.org/officeDocument/2006/relationships/image" Target="../media/image22.jpeg"/><Relationship Id="rId7" Type="http://schemas.openxmlformats.org/officeDocument/2006/relationships/image" Target="../media/image36.gif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2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jpeg"/><Relationship Id="rId7" Type="http://schemas.openxmlformats.org/officeDocument/2006/relationships/image" Target="../media/image33.jpeg"/><Relationship Id="rId12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53.png"/><Relationship Id="rId5" Type="http://schemas.openxmlformats.org/officeDocument/2006/relationships/image" Target="../media/image27.jpeg"/><Relationship Id="rId10" Type="http://schemas.openxmlformats.org/officeDocument/2006/relationships/image" Target="../media/image52.png"/><Relationship Id="rId4" Type="http://schemas.openxmlformats.org/officeDocument/2006/relationships/image" Target="../media/image22.jpeg"/><Relationship Id="rId9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ansinfomatic.com/" TargetMode="External"/><Relationship Id="rId4" Type="http://schemas.openxmlformats.org/officeDocument/2006/relationships/hyperlink" Target="mailto:sales@hansinfomatic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857" y="4590875"/>
            <a:ext cx="7994469" cy="14647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User Friendly Data Filing Solution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whm5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28" y="4945597"/>
            <a:ext cx="3257877" cy="139623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1110344"/>
            <a:ext cx="12192000" cy="3931920"/>
            <a:chOff x="0" y="1110344"/>
            <a:chExt cx="12192000" cy="3931920"/>
          </a:xfrm>
        </p:grpSpPr>
        <p:pic>
          <p:nvPicPr>
            <p:cNvPr id="41986" name="Picture 2" descr="Image result for cargo data filing icega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10344"/>
              <a:ext cx="12192000" cy="3931920"/>
            </a:xfrm>
            <a:prstGeom prst="rect">
              <a:avLst/>
            </a:prstGeom>
            <a:noFill/>
          </p:spPr>
        </p:pic>
        <p:pic>
          <p:nvPicPr>
            <p:cNvPr id="41988" name="Picture 4" descr="Image result for cargo data filing icegat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17874" y="2649958"/>
              <a:ext cx="1355180" cy="100283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1684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09" y="345028"/>
            <a:ext cx="10515600" cy="7040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screens: Freight Forwarder’s Module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Master and House AWB Entry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9080" r="20979" b="3986"/>
          <a:stretch>
            <a:fillRect/>
          </a:stretch>
        </p:blipFill>
        <p:spPr>
          <a:xfrm>
            <a:off x="927458" y="1136469"/>
            <a:ext cx="10345783" cy="504226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67895" y="6322421"/>
          <a:ext cx="32729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82"/>
                <a:gridCol w="1090982"/>
                <a:gridCol w="1090982"/>
              </a:tblGrid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 lines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Freight Forwarders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 line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screens: Freight Forwarder’s Module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Checklist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9308" r="19612" b="4391"/>
          <a:stretch>
            <a:fillRect/>
          </a:stretch>
        </p:blipFill>
        <p:spPr>
          <a:xfrm>
            <a:off x="731515" y="1254034"/>
            <a:ext cx="10990217" cy="470262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67895" y="6322421"/>
          <a:ext cx="32729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82"/>
                <a:gridCol w="1090982"/>
                <a:gridCol w="1090982"/>
              </a:tblGrid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 lines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Freight Forwarders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 line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screens: Freight Forwarder’s Module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Submit to ICEGATE with Digital Signatures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9080" r="20523" b="4391"/>
          <a:stretch>
            <a:fillRect/>
          </a:stretch>
        </p:blipFill>
        <p:spPr>
          <a:xfrm>
            <a:off x="326571" y="1306286"/>
            <a:ext cx="11865429" cy="470262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67895" y="6322421"/>
          <a:ext cx="32729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82"/>
                <a:gridCol w="1090982"/>
                <a:gridCol w="1090982"/>
              </a:tblGrid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 lines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Freight Forwarders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 line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screens: Sea Line Module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Vessel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r="30551" b="11689"/>
          <a:stretch>
            <a:fillRect/>
          </a:stretch>
        </p:blipFill>
        <p:spPr>
          <a:xfrm>
            <a:off x="431074" y="1188720"/>
            <a:ext cx="11103429" cy="501613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67895" y="6322421"/>
          <a:ext cx="32729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82"/>
                <a:gridCol w="1090982"/>
                <a:gridCol w="1090982"/>
              </a:tblGrid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 lines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Freight Forwarders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 line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screens: Sea Line Module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MBL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r="30324" b="21824"/>
          <a:stretch>
            <a:fillRect/>
          </a:stretch>
        </p:blipFill>
        <p:spPr>
          <a:xfrm>
            <a:off x="248195" y="1280160"/>
            <a:ext cx="11943806" cy="489857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67895" y="6322421"/>
          <a:ext cx="32729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82"/>
                <a:gridCol w="1090982"/>
                <a:gridCol w="1090982"/>
              </a:tblGrid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 lines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Freight Forwarders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 line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screens: Sea Line Module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HBL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r="30551" b="14121"/>
          <a:stretch>
            <a:fillRect/>
          </a:stretch>
        </p:blipFill>
        <p:spPr>
          <a:xfrm>
            <a:off x="352698" y="1240972"/>
            <a:ext cx="11377748" cy="500307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67895" y="6322421"/>
          <a:ext cx="32729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82"/>
                <a:gridCol w="1090982"/>
                <a:gridCol w="1090982"/>
              </a:tblGrid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 lines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Freight Forwarders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 line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screens: Sea Line Module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Container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r="30779" b="6824"/>
          <a:stretch>
            <a:fillRect/>
          </a:stretch>
        </p:blipFill>
        <p:spPr>
          <a:xfrm>
            <a:off x="1" y="1293223"/>
            <a:ext cx="12192000" cy="493776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67895" y="6322421"/>
          <a:ext cx="32729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82"/>
                <a:gridCol w="1090982"/>
                <a:gridCol w="1090982"/>
              </a:tblGrid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 lines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Freight Forwarders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 line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screens: Sea Line Module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Submit to ICEGATE with Digital Signatures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r="30551" b="6824"/>
          <a:stretch>
            <a:fillRect/>
          </a:stretch>
        </p:blipFill>
        <p:spPr>
          <a:xfrm>
            <a:off x="169817" y="1240971"/>
            <a:ext cx="11848012" cy="50422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67895" y="6322421"/>
          <a:ext cx="32729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82"/>
                <a:gridCol w="1090982"/>
                <a:gridCol w="1090982"/>
              </a:tblGrid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 lines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Freight Forwarders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 line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cdn.cevalogistics.com/themes/custom/cevalogistics/logo_mobil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2387" y="1133601"/>
            <a:ext cx="1818913" cy="14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freelogovectors.net/wp-content/uploads/2013/05/Expeditors-International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436" y="2667001"/>
            <a:ext cx="2904751" cy="7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blog.crowdspring.com/wp-content/uploads/2010/07/FedEx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386" y="1295401"/>
            <a:ext cx="2112419" cy="6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photos.apo-opa.com/plog-content/images/apo/logos/panalpin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787" y="2694269"/>
            <a:ext cx="3739644" cy="7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3200" y="304801"/>
            <a:ext cx="116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Key Customers of             : Consolidators</a:t>
            </a:r>
            <a:r>
              <a:rPr lang="en-US" sz="3600" b="1" dirty="0" smtClean="0">
                <a:latin typeface="+mj-lt"/>
              </a:rPr>
              <a:t>  </a:t>
            </a:r>
            <a:endParaRPr lang="en-US" sz="3600" b="1" dirty="0">
              <a:latin typeface="+mj-lt"/>
            </a:endParaRPr>
          </a:p>
        </p:txBody>
      </p:sp>
      <p:sp>
        <p:nvSpPr>
          <p:cNvPr id="4098" name="AutoShape 2" descr="Image result for dhl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dhl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Image result for thai airways log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2" name="AutoShape 16" descr="Image result for china airlines log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4" name="AutoShape 18" descr="Image result for china airlines log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8" name="AutoShape 22" descr="Image result for virgin airlines logo pn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2" name="AutoShape 26" descr="Image result for ups log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4" name="AutoShape 28" descr="Image result for ups log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6" name="Picture 30" descr="Image result for ups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9842" y="2848239"/>
            <a:ext cx="1524000" cy="1187461"/>
          </a:xfrm>
          <a:prstGeom prst="rect">
            <a:avLst/>
          </a:prstGeom>
          <a:noFill/>
        </p:spPr>
      </p:pic>
      <p:pic>
        <p:nvPicPr>
          <p:cNvPr id="4128" name="Picture 32" descr="Image result for yusen logo"/>
          <p:cNvPicPr>
            <a:picLocks noChangeAspect="1" noChangeArrowheads="1"/>
          </p:cNvPicPr>
          <p:nvPr/>
        </p:nvPicPr>
        <p:blipFill>
          <a:blip r:embed="rId7" cstate="print"/>
          <a:srcRect t="13540" b="19523"/>
          <a:stretch>
            <a:fillRect/>
          </a:stretch>
        </p:blipFill>
        <p:spPr bwMode="auto">
          <a:xfrm>
            <a:off x="711186" y="4032287"/>
            <a:ext cx="2946400" cy="838200"/>
          </a:xfrm>
          <a:prstGeom prst="rect">
            <a:avLst/>
          </a:prstGeom>
          <a:noFill/>
        </p:spPr>
      </p:pic>
      <p:pic>
        <p:nvPicPr>
          <p:cNvPr id="4130" name="Picture 34" descr="Image result for aramex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386" y="1528700"/>
            <a:ext cx="3357032" cy="411065"/>
          </a:xfrm>
          <a:prstGeom prst="rect">
            <a:avLst/>
          </a:prstGeom>
          <a:noFill/>
        </p:spPr>
      </p:pic>
      <p:pic>
        <p:nvPicPr>
          <p:cNvPr id="3074" name="Picture 2" descr="C:\Users\Rajesh\Desktop\LOGO\Hellma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782" y="3886201"/>
            <a:ext cx="3048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jesh\Desktop\LOGO\New Glob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4699" y="4963885"/>
            <a:ext cx="13208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Image result for transpole logistics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 descr="C:\Users\Rajesh\Desktop\LOGO\Damc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907"/>
          <a:stretch>
            <a:fillRect/>
          </a:stretch>
        </p:blipFill>
        <p:spPr bwMode="auto">
          <a:xfrm>
            <a:off x="5718615" y="4868991"/>
            <a:ext cx="2032000" cy="10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whm52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89376" y="332666"/>
            <a:ext cx="1438656" cy="616567"/>
          </a:xfrm>
          <a:prstGeom prst="rect">
            <a:avLst/>
          </a:prstGeom>
        </p:spPr>
      </p:pic>
      <p:pic>
        <p:nvPicPr>
          <p:cNvPr id="25" name="Picture 2" descr="C:\Users\Rajesh\Desktop\LOGO\magnum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958" y="5086129"/>
            <a:ext cx="37719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770939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upload.wikimedia.org/wikipedia/en/thumb/e/e3/Air_India_Logo.svg/1024px-Air_India_Logo.sv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79539"/>
            <a:ext cx="3209913" cy="7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blog.crowdspring.com/wp-content/uploads/2010/07/FedEx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94140"/>
            <a:ext cx="2112419" cy="6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3200" y="304801"/>
            <a:ext cx="116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Key Customers of              : Airlines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098" name="AutoShape 2" descr="Image result for dhl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dhl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dh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737816"/>
            <a:ext cx="3149600" cy="865923"/>
          </a:xfrm>
          <a:prstGeom prst="rect">
            <a:avLst/>
          </a:prstGeom>
          <a:noFill/>
        </p:spPr>
      </p:pic>
      <p:sp>
        <p:nvSpPr>
          <p:cNvPr id="4104" name="AutoShape 8" descr="Image result for thai airways log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Image result for thai airways logo"/>
          <p:cNvPicPr>
            <a:picLocks noChangeAspect="1" noChangeArrowheads="1"/>
          </p:cNvPicPr>
          <p:nvPr/>
        </p:nvPicPr>
        <p:blipFill>
          <a:blip r:embed="rId5"/>
          <a:srcRect l="7442" t="27170" r="6977" b="30566"/>
          <a:stretch>
            <a:fillRect/>
          </a:stretch>
        </p:blipFill>
        <p:spPr bwMode="auto">
          <a:xfrm>
            <a:off x="8331200" y="1482853"/>
            <a:ext cx="3657600" cy="834887"/>
          </a:xfrm>
          <a:prstGeom prst="rect">
            <a:avLst/>
          </a:prstGeom>
          <a:noFill/>
        </p:spPr>
      </p:pic>
      <p:pic>
        <p:nvPicPr>
          <p:cNvPr id="4108" name="Picture 12" descr="Image result for finnair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785150"/>
            <a:ext cx="3556000" cy="517398"/>
          </a:xfrm>
          <a:prstGeom prst="rect">
            <a:avLst/>
          </a:prstGeom>
          <a:noFill/>
        </p:spPr>
      </p:pic>
      <p:pic>
        <p:nvPicPr>
          <p:cNvPr id="4110" name="Picture 14" descr="Image result for united airlines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0800" y="1327139"/>
            <a:ext cx="4064000" cy="1019540"/>
          </a:xfrm>
          <a:prstGeom prst="rect">
            <a:avLst/>
          </a:prstGeom>
          <a:noFill/>
        </p:spPr>
      </p:pic>
      <p:sp>
        <p:nvSpPr>
          <p:cNvPr id="4112" name="AutoShape 16" descr="Image result for china airlines log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4" name="AutoShape 18" descr="Image result for china airlines log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6" name="Picture 20" descr="Image result for china airlines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2000" y="2546339"/>
            <a:ext cx="5080001" cy="919656"/>
          </a:xfrm>
          <a:prstGeom prst="rect">
            <a:avLst/>
          </a:prstGeom>
          <a:noFill/>
        </p:spPr>
      </p:pic>
      <p:sp>
        <p:nvSpPr>
          <p:cNvPr id="4118" name="AutoShape 22" descr="Image result for virgin airlines logo pn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0" name="Picture 24" descr="Image result for virgin airlines logo 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1200" y="2470139"/>
            <a:ext cx="1625600" cy="1219200"/>
          </a:xfrm>
          <a:prstGeom prst="rect">
            <a:avLst/>
          </a:prstGeom>
          <a:noFill/>
        </p:spPr>
      </p:pic>
      <p:sp>
        <p:nvSpPr>
          <p:cNvPr id="4122" name="AutoShape 26" descr="Image result for ups log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4" name="AutoShape 28" descr="Image result for ups log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6" name="Picture 30" descr="Image result for ups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35737" y="3797279"/>
            <a:ext cx="1524000" cy="1187461"/>
          </a:xfrm>
          <a:prstGeom prst="rect">
            <a:avLst/>
          </a:prstGeom>
          <a:noFill/>
        </p:spPr>
      </p:pic>
      <p:pic>
        <p:nvPicPr>
          <p:cNvPr id="2" name="Picture 2" descr="C:\Users\Rajesh\Desktop\LOGO\China Easter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34687"/>
            <a:ext cx="5080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jesh\Desktop\LOGO\Spice jet 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250" y="4791813"/>
            <a:ext cx="47371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whm52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77184" y="332666"/>
            <a:ext cx="1438656" cy="6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14085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Presentation flow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93969123"/>
              </p:ext>
            </p:extLst>
          </p:nvPr>
        </p:nvGraphicFramePr>
        <p:xfrm>
          <a:off x="331788" y="16287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85749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31788" y="1628775"/>
          <a:ext cx="103235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2" descr="Image result for business expe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2584" y="2813669"/>
            <a:ext cx="906972" cy="8686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4" descr="Image result for cargo technolog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1128" y="1633364"/>
            <a:ext cx="933801" cy="8778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6" descr="Image result for qualit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7568" y="3950208"/>
            <a:ext cx="921137" cy="8656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ooter Placeholder 3"/>
          <p:cNvSpPr txBox="1">
            <a:spLocks/>
          </p:cNvSpPr>
          <p:nvPr/>
        </p:nvSpPr>
        <p:spPr>
          <a:xfrm>
            <a:off x="324729" y="6384486"/>
            <a:ext cx="2322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Hans Infomatic Pvt. Ltd. 2017.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919" y="58056"/>
            <a:ext cx="5075938" cy="98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Hans </a:t>
            </a:r>
            <a:r>
              <a:rPr lang="en-US" b="1" dirty="0" err="1" smtClean="0">
                <a:solidFill>
                  <a:srgbClr val="C00000"/>
                </a:solidFill>
              </a:rPr>
              <a:t>Infomatic</a:t>
            </a:r>
            <a:r>
              <a:rPr lang="en-US" b="1" dirty="0" smtClean="0">
                <a:solidFill>
                  <a:srgbClr val="C00000"/>
                </a:solidFill>
              </a:rPr>
              <a:t>: A </a:t>
            </a:r>
            <a:r>
              <a:rPr lang="en-US" b="1" dirty="0">
                <a:solidFill>
                  <a:srgbClr val="C00000"/>
                </a:solidFill>
              </a:rPr>
              <a:t>Thought Leader</a:t>
            </a:r>
            <a:endParaRPr lang="en-GB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320394"/>
              </p:ext>
            </p:extLst>
          </p:nvPr>
        </p:nvGraphicFramePr>
        <p:xfrm>
          <a:off x="738180" y="1190171"/>
          <a:ext cx="10515600" cy="5036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24729" y="6384486"/>
            <a:ext cx="2322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Hans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Infomatic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Pvt. Ltd. 2017.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8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Hans’ Commitment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31788" y="16287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24729" y="6384486"/>
            <a:ext cx="2322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Hans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Infomatic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Pvt. Ltd. 2017.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Key Customers of Hans </a:t>
            </a:r>
            <a:r>
              <a:rPr lang="en-US" b="1" dirty="0" err="1" smtClean="0">
                <a:solidFill>
                  <a:srgbClr val="C00000"/>
                </a:solidFill>
              </a:rPr>
              <a:t>Infomatic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6" descr="http://cdn.cevalogistics.com/themes/custom/cevalogistics/logo_mobil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387" y="1220686"/>
            <a:ext cx="1818913" cy="14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freelogovectors.net/wp-content/uploads/2013/05/Expeditors-International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579" y="5163459"/>
            <a:ext cx="2904751" cy="7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blog.crowdspring.com/wp-content/uploads/2010/07/FedEx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215" y="2413001"/>
            <a:ext cx="2112419" cy="6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jesh\Desktop\LOGO\Hell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2839" y="2855687"/>
            <a:ext cx="3048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en/thumb/e/e3/Air_India_Logo.svg/1024px-Air_India_Logo.svg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72" y="1276339"/>
            <a:ext cx="3209913" cy="7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dh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0161" y="5370286"/>
            <a:ext cx="2543896" cy="699396"/>
          </a:xfrm>
          <a:prstGeom prst="rect">
            <a:avLst/>
          </a:prstGeom>
          <a:noFill/>
        </p:spPr>
      </p:pic>
      <p:pic>
        <p:nvPicPr>
          <p:cNvPr id="11" name="Picture 24" descr="Image result for virgin airlines logo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628" y="4763396"/>
            <a:ext cx="1625600" cy="1219200"/>
          </a:xfrm>
          <a:prstGeom prst="rect">
            <a:avLst/>
          </a:prstGeom>
          <a:noFill/>
        </p:spPr>
      </p:pic>
      <p:pic>
        <p:nvPicPr>
          <p:cNvPr id="12" name="Picture 6" descr="Image result for delhi international airport logo"/>
          <p:cNvPicPr>
            <a:picLocks noChangeAspect="1" noChangeArrowheads="1"/>
          </p:cNvPicPr>
          <p:nvPr/>
        </p:nvPicPr>
        <p:blipFill>
          <a:blip r:embed="rId9"/>
          <a:srcRect r="33333"/>
          <a:stretch>
            <a:fillRect/>
          </a:stretch>
        </p:blipFill>
        <p:spPr bwMode="auto">
          <a:xfrm>
            <a:off x="188686" y="3285671"/>
            <a:ext cx="5080000" cy="1057276"/>
          </a:xfrm>
          <a:prstGeom prst="rect">
            <a:avLst/>
          </a:prstGeom>
          <a:noFill/>
        </p:spPr>
      </p:pic>
      <p:pic>
        <p:nvPicPr>
          <p:cNvPr id="13" name="Picture 10" descr="Image result for airport authority india 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1210493"/>
            <a:ext cx="3352800" cy="1352923"/>
          </a:xfrm>
          <a:prstGeom prst="rect">
            <a:avLst/>
          </a:prstGeom>
          <a:noFill/>
        </p:spPr>
      </p:pic>
      <p:pic>
        <p:nvPicPr>
          <p:cNvPr id="14" name="Picture 16" descr="Image result for celebi 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44000" y="2234028"/>
            <a:ext cx="3048000" cy="2286001"/>
          </a:xfrm>
          <a:prstGeom prst="rect">
            <a:avLst/>
          </a:prstGeom>
          <a:noFill/>
        </p:spPr>
      </p:pic>
      <p:pic>
        <p:nvPicPr>
          <p:cNvPr id="15" name="Picture 12" descr="http://www.photos.apo-opa.com/plog-content/images/apo/logos/panalpina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60" y="4450498"/>
            <a:ext cx="3739644" cy="747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contact 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0" y="2362200"/>
            <a:ext cx="12192000" cy="4191000"/>
            <a:chOff x="0" y="2133600"/>
            <a:chExt cx="9144000" cy="4191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1984" y="2133600"/>
              <a:ext cx="5715616" cy="1166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0" y="3277612"/>
              <a:ext cx="91440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/>
                <a:t>D 96, Sector 63, NOIDA (Delhi NCR), India 201309</a:t>
              </a:r>
            </a:p>
            <a:p>
              <a:pPr algn="ctr"/>
              <a:r>
                <a:rPr lang="pt-BR" sz="2400" b="1" dirty="0"/>
                <a:t>Telephone: +91 120 4514308-22 </a:t>
              </a:r>
            </a:p>
            <a:p>
              <a:pPr algn="ctr"/>
              <a:r>
                <a:rPr lang="pt-BR" sz="2400" b="1" dirty="0"/>
                <a:t>Mobile: +91-9313338121</a:t>
              </a:r>
            </a:p>
            <a:p>
              <a:pPr algn="ctr"/>
              <a:r>
                <a:rPr lang="pt-BR" sz="2400" b="1" dirty="0"/>
                <a:t> </a:t>
              </a:r>
            </a:p>
            <a:p>
              <a:pPr algn="ctr"/>
              <a:r>
                <a:rPr lang="pt-BR" sz="2400" b="1" dirty="0"/>
                <a:t>Email : </a:t>
              </a:r>
              <a:r>
                <a:rPr lang="pt-BR" sz="2400" b="1" dirty="0">
                  <a:hlinkClick r:id="rId4"/>
                </a:rPr>
                <a:t>sales@hansinfomatic.com</a:t>
              </a:r>
              <a:endParaRPr lang="pt-BR" sz="2400" b="1" dirty="0"/>
            </a:p>
            <a:p>
              <a:pPr algn="ctr"/>
              <a:endParaRPr lang="pt-BR" sz="2400" b="1" dirty="0"/>
            </a:p>
            <a:p>
              <a:pPr algn="ctr"/>
              <a:r>
                <a:rPr lang="pt-BR" sz="2400" b="1" dirty="0"/>
                <a:t>Website: </a:t>
              </a:r>
              <a:r>
                <a:rPr lang="pt-BR" sz="2400" b="1" dirty="0">
                  <a:hlinkClick r:id="rId5"/>
                </a:rPr>
                <a:t>www.hansinfomatic.com</a:t>
              </a:r>
              <a:endParaRPr lang="pt-BR" sz="2400" b="1" dirty="0"/>
            </a:p>
            <a:p>
              <a:pPr algn="ctr"/>
              <a:endParaRPr lang="pt-BR" sz="2400" b="1" dirty="0"/>
            </a:p>
          </p:txBody>
        </p:sp>
      </p:grp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067" y="303226"/>
            <a:ext cx="6655009" cy="7040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Advance Manifest System: Overview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65609" y="1277257"/>
          <a:ext cx="10684561" cy="470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whm5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" y="73152"/>
            <a:ext cx="2328672" cy="99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79" y="266650"/>
            <a:ext cx="7353130" cy="70402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All in One User Interface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31788" y="16287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whm5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" y="73152"/>
            <a:ext cx="2328672" cy="9980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274" y="266650"/>
            <a:ext cx="7659035" cy="70402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Enabling efficient and effective filing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31788" y="16287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whm5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" y="73152"/>
            <a:ext cx="2328672" cy="9980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0" y="266650"/>
            <a:ext cx="7907229" cy="7040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Delivering business success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6541846"/>
              </p:ext>
            </p:extLst>
          </p:nvPr>
        </p:nvGraphicFramePr>
        <p:xfrm>
          <a:off x="343980" y="1231392"/>
          <a:ext cx="11335956" cy="500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whm5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" y="73152"/>
            <a:ext cx="2328672" cy="998002"/>
          </a:xfrm>
          <a:prstGeom prst="rect">
            <a:avLst/>
          </a:prstGeom>
        </p:spPr>
      </p:pic>
      <p:pic>
        <p:nvPicPr>
          <p:cNvPr id="10" name="Picture 9" descr="whm5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5747" y="3256136"/>
            <a:ext cx="1851153" cy="793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screens: Airline’s Module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Filing AWB and Flight information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9304" r="20916" b="5426"/>
          <a:stretch>
            <a:fillRect/>
          </a:stretch>
        </p:blipFill>
        <p:spPr bwMode="auto">
          <a:xfrm>
            <a:off x="1867989" y="1372395"/>
            <a:ext cx="7471954" cy="447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67895" y="6322421"/>
          <a:ext cx="32729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82"/>
                <a:gridCol w="1090982"/>
                <a:gridCol w="1090982"/>
              </a:tblGrid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 lines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Freight Forwarders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 line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screens: Airline’s Module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Check List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r="19817" b="5426"/>
          <a:stretch>
            <a:fillRect/>
          </a:stretch>
        </p:blipFill>
        <p:spPr bwMode="auto">
          <a:xfrm>
            <a:off x="1804852" y="1503024"/>
            <a:ext cx="7757160" cy="42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67895" y="6322421"/>
          <a:ext cx="32729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82"/>
                <a:gridCol w="1090982"/>
                <a:gridCol w="1090982"/>
              </a:tblGrid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 lines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Freight Forwarders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 line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User screens: Airline’s Module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Submit to ICEGATE with Digital Signatures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420E-DE0C-4E68-A366-EAB6B088FE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8865" r="20256" b="5426"/>
          <a:stretch>
            <a:fillRect/>
          </a:stretch>
        </p:blipFill>
        <p:spPr bwMode="auto">
          <a:xfrm>
            <a:off x="1920240" y="1449977"/>
            <a:ext cx="8948057" cy="470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67895" y="6322421"/>
          <a:ext cx="32729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82"/>
                <a:gridCol w="1090982"/>
                <a:gridCol w="1090982"/>
              </a:tblGrid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 lines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Freight Forwarders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 line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ans Template" id="{947AB64B-90D6-46CC-90E9-245D076D0F5F}" vid="{665A463E-5D66-4EE8-8F9C-359DC93075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Hans Template</Template>
  <TotalTime>488</TotalTime>
  <Words>433</Words>
  <Application>Microsoft Office PowerPoint</Application>
  <PresentationFormat>Custom</PresentationFormat>
  <Paragraphs>125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  User Friendly Data Filing Solution</vt:lpstr>
      <vt:lpstr>Presentation flow</vt:lpstr>
      <vt:lpstr>Advance Manifest System: Overview</vt:lpstr>
      <vt:lpstr>All in One User Interface</vt:lpstr>
      <vt:lpstr>Enabling efficient and effective filing</vt:lpstr>
      <vt:lpstr>Delivering business success</vt:lpstr>
      <vt:lpstr>User screens: Airline’s Module Filing AWB and Flight information</vt:lpstr>
      <vt:lpstr>User screens: Airline’s Module Check List</vt:lpstr>
      <vt:lpstr>User screens: Airline’s Module  Submit to ICEGATE with Digital Signatures</vt:lpstr>
      <vt:lpstr>User screens: Freight Forwarder’s Module Master and House AWB Entry </vt:lpstr>
      <vt:lpstr>User screens: Freight Forwarder’s Module Checklist</vt:lpstr>
      <vt:lpstr>User screens: Freight Forwarder’s Module Submit to ICEGATE with Digital Signatures</vt:lpstr>
      <vt:lpstr>User screens: Sea Line Module Vessel Details</vt:lpstr>
      <vt:lpstr>User screens: Sea Line Module MBL Details</vt:lpstr>
      <vt:lpstr>User screens: Sea Line Module HBL Details</vt:lpstr>
      <vt:lpstr>User screens: Sea Line Module Container Details</vt:lpstr>
      <vt:lpstr>User screens: Sea Line Module Submit to ICEGATE with Digital Signatures</vt:lpstr>
      <vt:lpstr>Slide 18</vt:lpstr>
      <vt:lpstr>Slide 19</vt:lpstr>
      <vt:lpstr>Slide 20</vt:lpstr>
      <vt:lpstr>Hans Infomatic: A Thought Leader</vt:lpstr>
      <vt:lpstr>Hans’ Commitment</vt:lpstr>
      <vt:lpstr>Key Customers of Hans Infomatic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Comprehensive Web Based  Warehouse Management Solution</dc:title>
  <dc:creator>Jas</dc:creator>
  <cp:lastModifiedBy>Munish</cp:lastModifiedBy>
  <cp:revision>109</cp:revision>
  <dcterms:created xsi:type="dcterms:W3CDTF">2016-04-05T02:32:33Z</dcterms:created>
  <dcterms:modified xsi:type="dcterms:W3CDTF">2017-03-31T08:26:42Z</dcterms:modified>
</cp:coreProperties>
</file>